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1113" r:id="rId6"/>
    <p:sldId id="1187" r:id="rId7"/>
    <p:sldId id="912" r:id="rId8"/>
    <p:sldId id="1191" r:id="rId9"/>
    <p:sldId id="1140" r:id="rId10"/>
    <p:sldId id="1141" r:id="rId11"/>
    <p:sldId id="1123" r:id="rId12"/>
    <p:sldId id="92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9AFFDFF-52E3-4960-A38C-9FECA6F249F1}">
          <p14:sldIdLst>
            <p14:sldId id="257"/>
          </p14:sldIdLst>
        </p14:section>
        <p14:section name="Troisième Cycle" id="{CFBDC1DA-AECF-4A8E-BC6A-ABAB34315F21}">
          <p14:sldIdLst>
            <p14:sldId id="1113"/>
            <p14:sldId id="1187"/>
          </p14:sldIdLst>
        </p14:section>
        <p14:section name="Activité 1 - Adulte de confiance" id="{AC917D17-CE80-488B-B8FD-3BB13B9AB3E4}">
          <p14:sldIdLst>
            <p14:sldId id="912"/>
          </p14:sldIdLst>
        </p14:section>
        <p14:section name="Activité 2 - Mots cachés" id="{F3B64F1A-B81E-4316-95EC-CFB5B85F9B09}">
          <p14:sldIdLst>
            <p14:sldId id="1191"/>
          </p14:sldIdLst>
        </p14:section>
        <p14:section name="Activité principale - Forêt des droits" id="{CA0466AA-66AC-4FF3-9410-BBA50C20A96E}">
          <p14:sldIdLst>
            <p14:sldId id="1140"/>
            <p14:sldId id="1141"/>
          </p14:sldIdLst>
        </p14:section>
        <p14:section name="Conclusion" id="{1FC8DE9F-DB76-469E-A94B-3603F86F5186}">
          <p14:sldIdLst>
            <p14:sldId id="1123"/>
            <p14:sldId id="9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B8D03-0CCB-8148-9DFC-C5B95F6F52FC}" name="Marise Perrier" initials="MP" userId="S::direction@escouade.org::756e9ca0-5202-456f-915b-b8127d492415" providerId="AD"/>
  <p188:author id="{7B4AD74C-4C23-9A6C-8586-4EBEDEEAA0B6}" name="Maude Morris" initials="MM" userId="S::mmorris@escouade.org::957d9cdc-77bd-42bd-b348-f4e23c6a9c5c" providerId="AD"/>
  <p188:author id="{1ECA224E-808D-0A1B-2CE8-8707C481BE5C}" name="Juliette L'Écuyer" initials="JL" userId="S::jlecuyer@escouade.org::c8bd364d-1523-4c3b-add4-f0f319e6946b" providerId="AD"/>
  <p188:author id="{3EDFF56F-438B-40E4-B97A-1025C1C79853}" name="Abigael Provost" initials="AP" userId="S::AProvost@escouade.org::ca67b187-61ce-4c1b-909c-b7cb7c208266" providerId="AD"/>
  <p188:author id="{B63FF7F6-2EF9-376D-15E0-0213330314AB}" name="Nancy Beaulne" initials="NB" userId="S::communications@escouade.org::f1912a4b-6500-4dcd-bf2d-029d858602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2B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4384E-AA87-4471-87E2-04A76B055D1C}" v="8" dt="2023-10-25T17:05:30.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snapToGrid="0">
      <p:cViewPr varScale="1">
        <p:scale>
          <a:sx n="64" d="100"/>
          <a:sy n="64" d="100"/>
        </p:scale>
        <p:origin x="840" y="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Beaulne" userId="f1912a4b-6500-4dcd-bf2d-029d85860217" providerId="ADAL" clId="{6904384E-AA87-4471-87E2-04A76B055D1C}"/>
    <pc:docChg chg="undo custSel addSld delSld modSld addSection delSection modSection">
      <pc:chgData name="Nancy Beaulne" userId="f1912a4b-6500-4dcd-bf2d-029d85860217" providerId="ADAL" clId="{6904384E-AA87-4471-87E2-04A76B055D1C}" dt="2023-10-25T17:06:21.521" v="435" actId="113"/>
      <pc:docMkLst>
        <pc:docMk/>
      </pc:docMkLst>
      <pc:sldChg chg="del">
        <pc:chgData name="Nancy Beaulne" userId="f1912a4b-6500-4dcd-bf2d-029d85860217" providerId="ADAL" clId="{6904384E-AA87-4471-87E2-04A76B055D1C}" dt="2023-10-25T15:54:20.707" v="7" actId="47"/>
        <pc:sldMkLst>
          <pc:docMk/>
          <pc:sldMk cId="2039007369" sldId="267"/>
        </pc:sldMkLst>
      </pc:sldChg>
      <pc:sldChg chg="del">
        <pc:chgData name="Nancy Beaulne" userId="f1912a4b-6500-4dcd-bf2d-029d85860217" providerId="ADAL" clId="{6904384E-AA87-4471-87E2-04A76B055D1C}" dt="2023-10-25T16:08:09.467" v="128" actId="47"/>
        <pc:sldMkLst>
          <pc:docMk/>
          <pc:sldMk cId="2019538294" sldId="268"/>
        </pc:sldMkLst>
      </pc:sldChg>
      <pc:sldChg chg="del">
        <pc:chgData name="Nancy Beaulne" userId="f1912a4b-6500-4dcd-bf2d-029d85860217" providerId="ADAL" clId="{6904384E-AA87-4471-87E2-04A76B055D1C}" dt="2023-10-25T15:54:18.405" v="6" actId="47"/>
        <pc:sldMkLst>
          <pc:docMk/>
          <pc:sldMk cId="1007349326" sldId="269"/>
        </pc:sldMkLst>
      </pc:sldChg>
      <pc:sldChg chg="modNotesTx">
        <pc:chgData name="Nancy Beaulne" userId="f1912a4b-6500-4dcd-bf2d-029d85860217" providerId="ADAL" clId="{6904384E-AA87-4471-87E2-04A76B055D1C}" dt="2023-10-25T16:05:38.194" v="126" actId="20577"/>
        <pc:sldMkLst>
          <pc:docMk/>
          <pc:sldMk cId="4065398697" sldId="912"/>
        </pc:sldMkLst>
      </pc:sldChg>
      <pc:sldChg chg="del">
        <pc:chgData name="Nancy Beaulne" userId="f1912a4b-6500-4dcd-bf2d-029d85860217" providerId="ADAL" clId="{6904384E-AA87-4471-87E2-04A76B055D1C}" dt="2023-10-25T15:54:22.628" v="8" actId="47"/>
        <pc:sldMkLst>
          <pc:docMk/>
          <pc:sldMk cId="1887300510" sldId="937"/>
        </pc:sldMkLst>
      </pc:sldChg>
      <pc:sldChg chg="del">
        <pc:chgData name="Nancy Beaulne" userId="f1912a4b-6500-4dcd-bf2d-029d85860217" providerId="ADAL" clId="{6904384E-AA87-4471-87E2-04A76B055D1C}" dt="2023-10-25T15:53:58.592" v="5" actId="47"/>
        <pc:sldMkLst>
          <pc:docMk/>
          <pc:sldMk cId="2486686810" sldId="1107"/>
        </pc:sldMkLst>
      </pc:sldChg>
      <pc:sldChg chg="del">
        <pc:chgData name="Nancy Beaulne" userId="f1912a4b-6500-4dcd-bf2d-029d85860217" providerId="ADAL" clId="{6904384E-AA87-4471-87E2-04A76B055D1C}" dt="2023-10-25T16:03:58.459" v="121" actId="47"/>
        <pc:sldMkLst>
          <pc:docMk/>
          <pc:sldMk cId="3666832401" sldId="1112"/>
        </pc:sldMkLst>
      </pc:sldChg>
      <pc:sldChg chg="modNotesTx">
        <pc:chgData name="Nancy Beaulne" userId="f1912a4b-6500-4dcd-bf2d-029d85860217" providerId="ADAL" clId="{6904384E-AA87-4471-87E2-04A76B055D1C}" dt="2023-10-25T16:01:27.814" v="120" actId="20577"/>
        <pc:sldMkLst>
          <pc:docMk/>
          <pc:sldMk cId="1312356294" sldId="1113"/>
        </pc:sldMkLst>
      </pc:sldChg>
      <pc:sldChg chg="modNotesTx">
        <pc:chgData name="Nancy Beaulne" userId="f1912a4b-6500-4dcd-bf2d-029d85860217" providerId="ADAL" clId="{6904384E-AA87-4471-87E2-04A76B055D1C}" dt="2023-10-25T16:47:14.557" v="302" actId="12"/>
        <pc:sldMkLst>
          <pc:docMk/>
          <pc:sldMk cId="3041024789" sldId="1123"/>
        </pc:sldMkLst>
      </pc:sldChg>
      <pc:sldChg chg="addSp modSp mod">
        <pc:chgData name="Nancy Beaulne" userId="f1912a4b-6500-4dcd-bf2d-029d85860217" providerId="ADAL" clId="{6904384E-AA87-4471-87E2-04A76B055D1C}" dt="2023-10-25T16:09:36.233" v="220" actId="1035"/>
        <pc:sldMkLst>
          <pc:docMk/>
          <pc:sldMk cId="1996660208" sldId="1140"/>
        </pc:sldMkLst>
        <pc:spChg chg="add mod">
          <ac:chgData name="Nancy Beaulne" userId="f1912a4b-6500-4dcd-bf2d-029d85860217" providerId="ADAL" clId="{6904384E-AA87-4471-87E2-04A76B055D1C}" dt="2023-10-25T16:09:14.263" v="151" actId="1038"/>
          <ac:spMkLst>
            <pc:docMk/>
            <pc:sldMk cId="1996660208" sldId="1140"/>
            <ac:spMk id="6" creationId="{C93B97E1-1770-693E-88A7-23513F954A0E}"/>
          </ac:spMkLst>
        </pc:spChg>
        <pc:spChg chg="add mod">
          <ac:chgData name="Nancy Beaulne" userId="f1912a4b-6500-4dcd-bf2d-029d85860217" providerId="ADAL" clId="{6904384E-AA87-4471-87E2-04A76B055D1C}" dt="2023-10-25T16:09:36.233" v="220" actId="1035"/>
          <ac:spMkLst>
            <pc:docMk/>
            <pc:sldMk cId="1996660208" sldId="1140"/>
            <ac:spMk id="8" creationId="{D70CA347-3564-E493-CF91-4EE8A5B7A7A4}"/>
          </ac:spMkLst>
        </pc:spChg>
        <pc:picChg chg="mod">
          <ac:chgData name="Nancy Beaulne" userId="f1912a4b-6500-4dcd-bf2d-029d85860217" providerId="ADAL" clId="{6904384E-AA87-4471-87E2-04A76B055D1C}" dt="2023-10-25T16:08:45.993" v="134" actId="1076"/>
          <ac:picMkLst>
            <pc:docMk/>
            <pc:sldMk cId="1996660208" sldId="1140"/>
            <ac:picMk id="4" creationId="{D91AB86D-C845-678E-D0BC-E2555980A6BF}"/>
          </ac:picMkLst>
        </pc:picChg>
      </pc:sldChg>
      <pc:sldChg chg="delSp modSp mod delAnim">
        <pc:chgData name="Nancy Beaulne" userId="f1912a4b-6500-4dcd-bf2d-029d85860217" providerId="ADAL" clId="{6904384E-AA87-4471-87E2-04A76B055D1C}" dt="2023-10-25T16:41:29.119" v="299" actId="1037"/>
        <pc:sldMkLst>
          <pc:docMk/>
          <pc:sldMk cId="86994653" sldId="1141"/>
        </pc:sldMkLst>
        <pc:spChg chg="mod">
          <ac:chgData name="Nancy Beaulne" userId="f1912a4b-6500-4dcd-bf2d-029d85860217" providerId="ADAL" clId="{6904384E-AA87-4471-87E2-04A76B055D1C}" dt="2023-10-25T16:40:41.399" v="290" actId="1035"/>
          <ac:spMkLst>
            <pc:docMk/>
            <pc:sldMk cId="86994653" sldId="1141"/>
            <ac:spMk id="174" creationId="{AD3F337F-DA9D-606B-3065-D9C7062584F8}"/>
          </ac:spMkLst>
        </pc:spChg>
        <pc:spChg chg="mod">
          <ac:chgData name="Nancy Beaulne" userId="f1912a4b-6500-4dcd-bf2d-029d85860217" providerId="ADAL" clId="{6904384E-AA87-4471-87E2-04A76B055D1C}" dt="2023-10-25T16:41:29.119" v="299" actId="1037"/>
          <ac:spMkLst>
            <pc:docMk/>
            <pc:sldMk cId="86994653" sldId="1141"/>
            <ac:spMk id="175" creationId="{A3C90D25-5C3F-C059-F48E-B7CFA82037F1}"/>
          </ac:spMkLst>
        </pc:spChg>
        <pc:spChg chg="mod">
          <ac:chgData name="Nancy Beaulne" userId="f1912a4b-6500-4dcd-bf2d-029d85860217" providerId="ADAL" clId="{6904384E-AA87-4471-87E2-04A76B055D1C}" dt="2023-10-25T16:39:26.073" v="269" actId="1036"/>
          <ac:spMkLst>
            <pc:docMk/>
            <pc:sldMk cId="86994653" sldId="1141"/>
            <ac:spMk id="179" creationId="{C823ACBB-EBAC-177A-49D3-5B11334D90DC}"/>
          </ac:spMkLst>
        </pc:spChg>
        <pc:spChg chg="mod">
          <ac:chgData name="Nancy Beaulne" userId="f1912a4b-6500-4dcd-bf2d-029d85860217" providerId="ADAL" clId="{6904384E-AA87-4471-87E2-04A76B055D1C}" dt="2023-10-25T16:38:24.937" v="247" actId="20577"/>
          <ac:spMkLst>
            <pc:docMk/>
            <pc:sldMk cId="86994653" sldId="1141"/>
            <ac:spMk id="184" creationId="{4170036E-C0D5-A52D-A6C9-69401E3A78E9}"/>
          </ac:spMkLst>
        </pc:spChg>
        <pc:picChg chg="del">
          <ac:chgData name="Nancy Beaulne" userId="f1912a4b-6500-4dcd-bf2d-029d85860217" providerId="ADAL" clId="{6904384E-AA87-4471-87E2-04A76B055D1C}" dt="2023-10-25T16:20:30.203" v="240" actId="478"/>
          <ac:picMkLst>
            <pc:docMk/>
            <pc:sldMk cId="86994653" sldId="1141"/>
            <ac:picMk id="8" creationId="{63B00226-F0B4-DADE-A84E-A714CD3AD7A9}"/>
          </ac:picMkLst>
        </pc:picChg>
        <pc:picChg chg="del">
          <ac:chgData name="Nancy Beaulne" userId="f1912a4b-6500-4dcd-bf2d-029d85860217" providerId="ADAL" clId="{6904384E-AA87-4471-87E2-04A76B055D1C}" dt="2023-10-25T16:20:26.575" v="239" actId="478"/>
          <ac:picMkLst>
            <pc:docMk/>
            <pc:sldMk cId="86994653" sldId="1141"/>
            <ac:picMk id="66" creationId="{8E3FBE17-003D-B5CE-4645-1AF8E9C6CC66}"/>
          </ac:picMkLst>
        </pc:picChg>
      </pc:sldChg>
      <pc:sldChg chg="del modNotesTx">
        <pc:chgData name="Nancy Beaulne" userId="f1912a4b-6500-4dcd-bf2d-029d85860217" providerId="ADAL" clId="{6904384E-AA87-4471-87E2-04A76B055D1C}" dt="2023-10-25T15:55:11.319" v="11" actId="47"/>
        <pc:sldMkLst>
          <pc:docMk/>
          <pc:sldMk cId="1304126609" sldId="1142"/>
        </pc:sldMkLst>
      </pc:sldChg>
      <pc:sldChg chg="del">
        <pc:chgData name="Nancy Beaulne" userId="f1912a4b-6500-4dcd-bf2d-029d85860217" providerId="ADAL" clId="{6904384E-AA87-4471-87E2-04A76B055D1C}" dt="2023-10-25T16:05:56.995" v="127" actId="2696"/>
        <pc:sldMkLst>
          <pc:docMk/>
          <pc:sldMk cId="3886673875" sldId="1171"/>
        </pc:sldMkLst>
      </pc:sldChg>
      <pc:sldChg chg="modNotesTx">
        <pc:chgData name="Nancy Beaulne" userId="f1912a4b-6500-4dcd-bf2d-029d85860217" providerId="ADAL" clId="{6904384E-AA87-4471-87E2-04A76B055D1C}" dt="2023-10-25T16:49:10.447" v="345" actId="20577"/>
        <pc:sldMkLst>
          <pc:docMk/>
          <pc:sldMk cId="571848323" sldId="1187"/>
        </pc:sldMkLst>
      </pc:sldChg>
      <pc:sldChg chg="addSp delSp modSp mod modAnim modNotesTx">
        <pc:chgData name="Nancy Beaulne" userId="f1912a4b-6500-4dcd-bf2d-029d85860217" providerId="ADAL" clId="{6904384E-AA87-4471-87E2-04A76B055D1C}" dt="2023-10-25T17:06:21.521" v="435" actId="113"/>
        <pc:sldMkLst>
          <pc:docMk/>
          <pc:sldMk cId="935836489" sldId="1191"/>
        </pc:sldMkLst>
        <pc:spChg chg="del">
          <ac:chgData name="Nancy Beaulne" userId="f1912a4b-6500-4dcd-bf2d-029d85860217" providerId="ADAL" clId="{6904384E-AA87-4471-87E2-04A76B055D1C}" dt="2023-10-25T16:11:47.049" v="221" actId="478"/>
          <ac:spMkLst>
            <pc:docMk/>
            <pc:sldMk cId="935836489" sldId="1191"/>
            <ac:spMk id="2" creationId="{9F746503-1706-6CDA-E401-67B61C901DBA}"/>
          </ac:spMkLst>
        </pc:spChg>
        <pc:spChg chg="del">
          <ac:chgData name="Nancy Beaulne" userId="f1912a4b-6500-4dcd-bf2d-029d85860217" providerId="ADAL" clId="{6904384E-AA87-4471-87E2-04A76B055D1C}" dt="2023-10-25T16:11:56.573" v="223" actId="478"/>
          <ac:spMkLst>
            <pc:docMk/>
            <pc:sldMk cId="935836489" sldId="1191"/>
            <ac:spMk id="3" creationId="{FAEA0232-A4B0-2FA0-0868-CA26FF2F414B}"/>
          </ac:spMkLst>
        </pc:spChg>
        <pc:spChg chg="del">
          <ac:chgData name="Nancy Beaulne" userId="f1912a4b-6500-4dcd-bf2d-029d85860217" providerId="ADAL" clId="{6904384E-AA87-4471-87E2-04A76B055D1C}" dt="2023-10-25T16:11:48.092" v="222" actId="478"/>
          <ac:spMkLst>
            <pc:docMk/>
            <pc:sldMk cId="935836489" sldId="1191"/>
            <ac:spMk id="7" creationId="{D3400FD7-6789-3DFB-E3F7-B05EED835CC1}"/>
          </ac:spMkLst>
        </pc:spChg>
        <pc:picChg chg="add mod modCrop">
          <ac:chgData name="Nancy Beaulne" userId="f1912a4b-6500-4dcd-bf2d-029d85860217" providerId="ADAL" clId="{6904384E-AA87-4471-87E2-04A76B055D1C}" dt="2023-10-25T16:12:58.766" v="234" actId="1076"/>
          <ac:picMkLst>
            <pc:docMk/>
            <pc:sldMk cId="935836489" sldId="1191"/>
            <ac:picMk id="5" creationId="{2BB17C32-043B-5851-4B2B-148D6E9565A7}"/>
          </ac:picMkLst>
        </pc:picChg>
        <pc:picChg chg="add mod modCrop">
          <ac:chgData name="Nancy Beaulne" userId="f1912a4b-6500-4dcd-bf2d-029d85860217" providerId="ADAL" clId="{6904384E-AA87-4471-87E2-04A76B055D1C}" dt="2023-10-25T17:05:04.878" v="361" actId="1038"/>
          <ac:picMkLst>
            <pc:docMk/>
            <pc:sldMk cId="935836489" sldId="1191"/>
            <ac:picMk id="9" creationId="{BC2555CC-2026-B130-9919-C4F66BFF9E0A}"/>
          </ac:picMkLst>
        </pc:picChg>
      </pc:sldChg>
      <pc:sldChg chg="new del">
        <pc:chgData name="Nancy Beaulne" userId="f1912a4b-6500-4dcd-bf2d-029d85860217" providerId="ADAL" clId="{6904384E-AA87-4471-87E2-04A76B055D1C}" dt="2023-10-25T16:13:10.071" v="236" actId="47"/>
        <pc:sldMkLst>
          <pc:docMk/>
          <pc:sldMk cId="602424565" sldId="119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4:09:44.379"/>
    </inkml:context>
    <inkml:brush xml:id="br0">
      <inkml:brushProperty name="width" value="0.05" units="cm"/>
      <inkml:brushProperty name="height" value="0.05" units="cm"/>
      <inkml:brushProperty name="color" value="#E71224"/>
    </inkml:brush>
  </inkml:definitions>
  <inkml:trace contextRef="#ctx0" brushRef="#br0">30 10 10802,'0'0'6706,"-30"-10"-6858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E767F-485E-45F5-B033-4D3F6571A791}" type="datetimeFigureOut">
              <a:rPr lang="fr-CA" smtClean="0"/>
              <a:t>2023-10-24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C167-9EC2-4C70-BC09-8A68CB99635B}" type="slidenum">
              <a:rPr lang="fr-CA" smtClean="0"/>
              <a:t>‹N°›</a:t>
            </a:fld>
            <a:endParaRPr lang="fr-CA"/>
          </a:p>
        </p:txBody>
      </p:sp>
    </p:spTree>
    <p:extLst>
      <p:ext uri="{BB962C8B-B14F-4D97-AF65-F5344CB8AC3E}">
        <p14:creationId xmlns:p14="http://schemas.microsoft.com/office/powerpoint/2010/main" val="46945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escouade.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mailto:info@escouade.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info@escouade.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scouad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31774">
              <a:defRPr/>
            </a:pPr>
            <a:fld id="{22385F9F-CB76-449C-9590-EE5D0D76D3AD}" type="slidenum">
              <a:rPr lang="fr-CA">
                <a:solidFill>
                  <a:prstClr val="black"/>
                </a:solidFill>
                <a:latin typeface="Calibri" panose="020F0502020204030204"/>
              </a:rPr>
              <a:pPr defTabSz="931774">
                <a:defRPr/>
              </a:pPr>
              <a:t>1</a:t>
            </a:fld>
            <a:endParaRPr lang="fr-CA">
              <a:solidFill>
                <a:prstClr val="black"/>
              </a:solidFill>
              <a:latin typeface="Calibri" panose="020F0502020204030204"/>
            </a:endParaRPr>
          </a:p>
        </p:txBody>
      </p:sp>
    </p:spTree>
    <p:extLst>
      <p:ext uri="{BB962C8B-B14F-4D97-AF65-F5344CB8AC3E}">
        <p14:creationId xmlns:p14="http://schemas.microsoft.com/office/powerpoint/2010/main" val="262872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sz="1100" b="0" dirty="0">
                <a:latin typeface="Fira Sans" panose="020B0503050000020004" pitchFamily="34" charset="0"/>
              </a:rPr>
              <a:t>Tous les enfants du monde ont les mêmes droits. Cependant, nous savons que ce n’est pas tous les pays du monde qui respectent les droits des enfants. </a:t>
            </a:r>
          </a:p>
          <a:p>
            <a:pPr defTabSz="931774">
              <a:defRPr/>
            </a:pPr>
            <a:r>
              <a:rPr lang="fr-CA" sz="1100" b="0" dirty="0">
                <a:latin typeface="Fira Sans" panose="020B0503050000020004" pitchFamily="34" charset="0"/>
              </a:rPr>
              <a:t>Le Canada est un pays qui prend les droits des enfants au sérieux. </a:t>
            </a:r>
          </a:p>
          <a:p>
            <a:pPr defTabSz="931774">
              <a:defRPr/>
            </a:pPr>
            <a:endParaRPr lang="fr-CA" sz="1100" b="0" dirty="0">
              <a:latin typeface="Fira Sans" panose="020B0503050000020004" pitchFamily="34" charset="0"/>
            </a:endParaRPr>
          </a:p>
          <a:p>
            <a:pPr defTabSz="931774">
              <a:defRPr/>
            </a:pPr>
            <a:r>
              <a:rPr lang="fr-CA" sz="1100" b="1" dirty="0">
                <a:latin typeface="Fira Sans" panose="020B0503050000020004" pitchFamily="34" charset="0"/>
              </a:rPr>
              <a:t>Questions : prendre 2 ou 3 interventions</a:t>
            </a:r>
          </a:p>
          <a:p>
            <a:pPr defTabSz="931774">
              <a:defRPr/>
            </a:pPr>
            <a:endParaRPr lang="fr-CA" sz="1100" b="1" dirty="0">
              <a:latin typeface="Fira Sans" panose="020B05030500000200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1)  Saviez-vous que vous avez des droits ? </a:t>
            </a:r>
          </a:p>
          <a:p>
            <a:pPr defTabSz="931774">
              <a:defRPr/>
            </a:pPr>
            <a:endParaRPr lang="fr-CA" sz="1100" b="1" dirty="0">
              <a:latin typeface="Fira Sans" panose="020B0503050000020004" pitchFamily="34" charset="0"/>
            </a:endParaRPr>
          </a:p>
          <a:p>
            <a:pPr marL="0" indent="0" defTabSz="931774">
              <a:buFontTx/>
              <a:buNone/>
              <a:defRPr/>
            </a:pPr>
            <a:r>
              <a:rPr lang="fr-CA" sz="1100" b="0" dirty="0">
                <a:latin typeface="Fira Sans" panose="020B0503050000020004" pitchFamily="34" charset="0"/>
              </a:rPr>
              <a:t>2) C’est quoi un droit pour toi? Qu'est-ce que ça veut dire?</a:t>
            </a:r>
          </a:p>
          <a:p>
            <a:pPr defTabSz="931774">
              <a:defRPr/>
            </a:pPr>
            <a:endParaRPr lang="fr-CA" sz="1100" b="0" dirty="0">
              <a:latin typeface="Fira Sans" panose="020B0503050000020004" pitchFamily="34" charset="0"/>
            </a:endParaRPr>
          </a:p>
          <a:p>
            <a:pPr defTabSz="931774">
              <a:defRPr/>
            </a:pPr>
            <a:r>
              <a:rPr lang="fr-CA" sz="1100" dirty="0">
                <a:latin typeface="Fira Sans" panose="020B0503050000020004" pitchFamily="34" charset="0"/>
              </a:rPr>
              <a:t>Les droits des enfants sont des règles spéciales qui existent pour s'assurer que tous les enfants sont traités avec respect, qu'ils soient en sécurité et qu'ils puissent grandir heureux et en bonne santé. </a:t>
            </a:r>
          </a:p>
          <a:p>
            <a:pPr defTabSz="931774">
              <a:defRPr/>
            </a:pPr>
            <a:endParaRPr lang="fr-CA" sz="1100" b="0" dirty="0">
              <a:latin typeface="Fira Sans" panose="020B0503050000020004" pitchFamily="34" charset="0"/>
            </a:endParaRPr>
          </a:p>
          <a:p>
            <a:pPr defTabSz="931774">
              <a:defRPr/>
            </a:pPr>
            <a:r>
              <a:rPr lang="fr-CA" sz="1100" b="0" dirty="0">
                <a:latin typeface="Fira Sans" panose="020B0503050000020004" pitchFamily="34" charset="0"/>
              </a:rPr>
              <a:t>3)  Savez-vous combien de droits vous avez ? 42 droits, mais nous allons en voir 6 aujourd’hui.</a:t>
            </a:r>
          </a:p>
          <a:p>
            <a:pPr marL="232943" indent="-232943" defTabSz="931774">
              <a:buFontTx/>
              <a:buAutoNum type="arabicParenR"/>
              <a:defRPr/>
            </a:pPr>
            <a:endParaRPr lang="fr-CA" sz="1100" b="0" dirty="0">
              <a:latin typeface="Fira Sans" panose="020B0503050000020004" pitchFamily="34" charset="0"/>
            </a:endParaRPr>
          </a:p>
          <a:p>
            <a:pPr marL="0" lvl="0" indent="0">
              <a:buFont typeface="+mj-lt"/>
              <a:buNone/>
            </a:pPr>
            <a:endParaRPr lang="fr-CA" sz="1200" dirty="0">
              <a:solidFill>
                <a:schemeClr val="tx2"/>
              </a:solidFill>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4BA4F-2DEC-459D-B89C-5FEEFED5E459}"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5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623"/>
              </a:spcAft>
            </a:pPr>
            <a:r>
              <a:rPr lang="fr-CA" sz="1200" b="1" dirty="0">
                <a:latin typeface="Fira Sans" panose="020B0503050000020004" pitchFamily="34" charset="0"/>
                <a:ea typeface="Calibri" panose="020F0502020204030204" pitchFamily="34" charset="0"/>
                <a:cs typeface="Times New Roman" panose="02020603050405020304" pitchFamily="18" charset="0"/>
              </a:rPr>
              <a:t>Lire la diapo ou faire lire les élèves :</a:t>
            </a:r>
          </a:p>
          <a:p>
            <a:pPr algn="just">
              <a:lnSpc>
                <a:spcPct val="107000"/>
              </a:lnSpc>
              <a:spcAft>
                <a:spcPts val="623"/>
              </a:spcAft>
            </a:pPr>
            <a:endParaRPr lang="fr-CA" sz="1200" dirty="0">
              <a:latin typeface="Fira Sans" panose="020B0503050000020004" pitchFamily="34" charset="0"/>
              <a:ea typeface="Calibri" panose="020F0502020204030204" pitchFamily="34" charset="0"/>
              <a:cs typeface="Times New Roman" panose="02020603050405020304" pitchFamily="18" charset="0"/>
            </a:endParaRPr>
          </a:p>
          <a:p>
            <a:pPr algn="just">
              <a:lnSpc>
                <a:spcPct val="107000"/>
              </a:lnSpc>
              <a:spcAft>
                <a:spcPts val="623"/>
              </a:spcAft>
            </a:pPr>
            <a:r>
              <a:rPr lang="fr-CA" sz="1200" dirty="0">
                <a:latin typeface="Fira Sans" panose="020B0503050000020004" pitchFamily="34" charset="0"/>
                <a:ea typeface="Calibri" panose="020F0502020204030204" pitchFamily="34" charset="0"/>
                <a:cs typeface="Times New Roman" panose="02020603050405020304" pitchFamily="18" charset="0"/>
              </a:rPr>
              <a:t>-Présenter les droits aux élèves en se référant au Guide de l’enseignant.</a:t>
            </a:r>
          </a:p>
          <a:p>
            <a:endParaRPr lang="fr-CA" dirty="0"/>
          </a:p>
        </p:txBody>
      </p:sp>
      <p:sp>
        <p:nvSpPr>
          <p:cNvPr id="4" name="Espace réservé du numéro de diapositive 3"/>
          <p:cNvSpPr>
            <a:spLocks noGrp="1"/>
          </p:cNvSpPr>
          <p:nvPr>
            <p:ph type="sldNum" sz="quarter" idx="5"/>
          </p:nvPr>
        </p:nvSpPr>
        <p:spPr/>
        <p:txBody>
          <a:bodyPr/>
          <a:lstStyle/>
          <a:p>
            <a:fld id="{22385F9F-CB76-449C-9590-EE5D0D76D3AD}" type="slidenum">
              <a:rPr lang="fr-CA" smtClean="0"/>
              <a:t>3</a:t>
            </a:fld>
            <a:endParaRPr lang="fr-CA"/>
          </a:p>
        </p:txBody>
      </p:sp>
    </p:spTree>
    <p:extLst>
      <p:ext uri="{BB962C8B-B14F-4D97-AF65-F5344CB8AC3E}">
        <p14:creationId xmlns:p14="http://schemas.microsoft.com/office/powerpoint/2010/main" val="163643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16"/>
              </a:spcAft>
            </a:pPr>
            <a:r>
              <a:rPr lang="fr-CA" sz="1200" b="1" dirty="0">
                <a:solidFill>
                  <a:srgbClr val="FF0000"/>
                </a:solidFill>
                <a:effectLst/>
                <a:latin typeface="Fira Sans" panose="020B0503050000020004" pitchFamily="34" charset="0"/>
                <a:ea typeface="Calibri" panose="020F0502020204030204" pitchFamily="34" charset="0"/>
                <a:cs typeface="Arial" panose="020B0604020202020204" pitchFamily="34" charset="0"/>
              </a:rPr>
              <a:t>Les adultes de confiance :</a:t>
            </a:r>
          </a:p>
          <a:p>
            <a:pPr algn="just">
              <a:lnSpc>
                <a:spcPct val="107000"/>
              </a:lnSpc>
              <a:spcAft>
                <a:spcPts val="816"/>
              </a:spcAft>
            </a:pPr>
            <a:endParaRPr lang="fr-CA" sz="1100" b="1"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r>
              <a:rPr lang="fr-CA" sz="1100" i="0" dirty="0">
                <a:effectLst/>
                <a:latin typeface="Fira Sans" panose="020B0503050000020004" pitchFamily="34" charset="0"/>
                <a:ea typeface="Times New Roman" panose="02020603050405020304" pitchFamily="18" charset="0"/>
                <a:cs typeface="Segoe UI" panose="020B0502040204020203" pitchFamily="34" charset="0"/>
              </a:rPr>
              <a:t>Bien que nous vous encouragions toujours à aller vous confier à vos amis. Vous devez prendre conscience qu’un ami ne peut pas régler toutes les situations. </a:t>
            </a:r>
          </a:p>
          <a:p>
            <a:r>
              <a:rPr lang="fr-CA" sz="1100" i="0" dirty="0">
                <a:effectLst/>
                <a:latin typeface="Fira Sans" panose="020B0503050000020004" pitchFamily="34" charset="0"/>
                <a:cs typeface="Segoe UI" panose="020B0502040204020203" pitchFamily="34" charset="0"/>
              </a:rPr>
              <a:t>C’est donc super important de pouvoir identifier des adultes dans votre entourage qui peuvent vous venir en aide. </a:t>
            </a:r>
            <a:endParaRPr lang="fr-CA" sz="1100" i="0" dirty="0">
              <a:latin typeface="Fira Sans" panose="020B0503050000020004" pitchFamily="34" charset="0"/>
            </a:endParaRPr>
          </a:p>
          <a:p>
            <a:endParaRPr lang="fr-CA" sz="1100" b="1" dirty="0">
              <a:latin typeface="Fira Sans" panose="020B0503050000020004" pitchFamily="34" charset="0"/>
            </a:endParaRPr>
          </a:p>
          <a:p>
            <a:r>
              <a:rPr lang="fr-CA" sz="1100" b="1" dirty="0">
                <a:latin typeface="Fira Sans" panose="020B0503050000020004" pitchFamily="34" charset="0"/>
              </a:rPr>
              <a:t>Question </a:t>
            </a:r>
            <a:r>
              <a:rPr lang="fr-CA" sz="1100" dirty="0">
                <a:latin typeface="Fira Sans" panose="020B0503050000020004" pitchFamily="34" charset="0"/>
              </a:rPr>
              <a:t>: Qu’est-ce veut dire selon toi un adulte de confiance ? Et pourquoi, serait-il un bon adulte de confiance pour toi ?</a:t>
            </a:r>
            <a:endParaRPr lang="fr-CA" sz="1100" b="1" dirty="0">
              <a:latin typeface="Fira Sans" panose="020B0503050000020004" pitchFamily="34" charset="0"/>
            </a:endParaRPr>
          </a:p>
          <a:p>
            <a:endParaRPr lang="fr-CA" sz="1100" b="1" dirty="0">
              <a:latin typeface="Fira Sans" panose="020B0503050000020004" pitchFamily="34" charset="0"/>
            </a:endParaRPr>
          </a:p>
          <a:p>
            <a:r>
              <a:rPr lang="fr-CA" sz="1100" b="1" dirty="0">
                <a:latin typeface="Fira Sans" panose="020B0503050000020004" pitchFamily="34" charset="0"/>
              </a:rPr>
              <a:t>Réponse suggérée </a:t>
            </a:r>
            <a:r>
              <a:rPr lang="fr-CA" sz="1100" b="0" dirty="0">
                <a:latin typeface="Fira Sans" panose="020B0503050000020004" pitchFamily="34" charset="0"/>
              </a:rPr>
              <a:t>: </a:t>
            </a:r>
            <a:r>
              <a:rPr lang="fr-CA" sz="1100" b="0" i="0" dirty="0">
                <a:effectLst/>
                <a:latin typeface="Fira Sans" panose="020B0503050000020004" pitchFamily="34" charset="0"/>
                <a:cs typeface="Segoe UI" panose="020B0502040204020203" pitchFamily="34" charset="0"/>
              </a:rPr>
              <a:t>C</a:t>
            </a:r>
            <a:r>
              <a:rPr lang="fr-CA" sz="1100" i="0" dirty="0">
                <a:effectLst/>
                <a:latin typeface="Fira Sans" panose="020B0503050000020004" pitchFamily="34" charset="0"/>
                <a:ea typeface="Times New Roman" panose="02020603050405020304" pitchFamily="18" charset="0"/>
                <a:cs typeface="Segoe UI" panose="020B0502040204020203" pitchFamily="34" charset="0"/>
              </a:rPr>
              <a:t>’est une personne de 16 ans ou plus qui avec qui tu te sens bien, en qui tu as confiance, qui protège ton bien-être en te mettant des limites, une personne qui va pouvoir t’aider si tu as des questions ou si tu ne te sens pas bien. Finalement, c’est aussi une personne que tu peux aller voir quand tu te sens bien évidemment, pour raconter tes histoires ou tes réussites. </a:t>
            </a:r>
          </a:p>
          <a:p>
            <a:endParaRPr lang="fr-CA" sz="1100" i="0" dirty="0">
              <a:effectLst/>
              <a:latin typeface="Fira Sans" panose="020B0503050000020004" pitchFamily="34" charset="0"/>
              <a:ea typeface="Times New Roman" panose="02020603050405020304" pitchFamily="18" charset="0"/>
              <a:cs typeface="Segoe UI" panose="020B0502040204020203" pitchFamily="34" charset="0"/>
            </a:endParaRPr>
          </a:p>
          <a:p>
            <a:r>
              <a:rPr lang="fr-CA" sz="1100" i="0" dirty="0">
                <a:effectLst/>
                <a:latin typeface="Fira Sans" panose="020B0503050000020004" pitchFamily="34" charset="0"/>
                <a:ea typeface="Times New Roman" panose="02020603050405020304" pitchFamily="18" charset="0"/>
                <a:cs typeface="Segoe UI" panose="020B0502040204020203" pitchFamily="34" charset="0"/>
              </a:rPr>
              <a:t>Un adulte de confiance, prend le temps de t’écouter lorsque tu en as besoin, te croit lorsque tu lui racontes quelque chose et qui te prend en considération en t’aidant lorsque tu en as besoin. </a:t>
            </a:r>
            <a:endParaRPr lang="fr-CA" sz="1100" i="0" dirty="0">
              <a:effectLst/>
              <a:latin typeface="Fira Sans" panose="020B0503050000020004" pitchFamily="34" charset="0"/>
              <a:ea typeface="Times New Roman" panose="02020603050405020304" pitchFamily="18" charset="0"/>
            </a:endParaRPr>
          </a:p>
          <a:p>
            <a:endParaRPr lang="fr-CA" sz="1100" b="0" dirty="0">
              <a:latin typeface="Fira Sans" panose="020B0503050000020004" pitchFamily="34" charset="0"/>
            </a:endParaRPr>
          </a:p>
          <a:p>
            <a:r>
              <a:rPr lang="fr-CA" sz="1100" b="1" dirty="0">
                <a:latin typeface="Fira Sans" panose="020B0503050000020004" pitchFamily="34" charset="0"/>
              </a:rPr>
              <a:t>Attention au </a:t>
            </a:r>
            <a:r>
              <a:rPr lang="fr-CA" sz="1100" dirty="0">
                <a:latin typeface="Fira Sans" panose="020B0503050000020004" pitchFamily="34" charset="0"/>
              </a:rPr>
              <a:t>: « Car je le connais depuis longtemps. » Ce n’est pas parce que tu connais un adulte depuis longtemps que celui-ci est de confiance, si tu connais ton voisin depuis longtemps, mais que tu ne l’aimes pas vraiment ou qu’il te fait peur, est-ce vraiment un adulte de confiance ? </a:t>
            </a: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1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a:p>
            <a:pPr algn="just">
              <a:lnSpc>
                <a:spcPct val="107000"/>
              </a:lnSpc>
              <a:spcAft>
                <a:spcPts val="816"/>
              </a:spcAft>
            </a:pPr>
            <a:endParaRPr lang="fr-CA" sz="1200" dirty="0">
              <a:solidFill>
                <a:srgbClr val="FF0000"/>
              </a:solidFill>
              <a:effectLst/>
              <a:latin typeface="Fira Sans" panose="020B05030500000200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31694" rtl="0" eaLnBrk="1" fontAlgn="auto" latinLnBrk="0" hangingPunct="1">
              <a:lnSpc>
                <a:spcPct val="100000"/>
              </a:lnSpc>
              <a:spcBef>
                <a:spcPts val="0"/>
              </a:spcBef>
              <a:spcAft>
                <a:spcPts val="0"/>
              </a:spcAft>
              <a:buClrTx/>
              <a:buSzTx/>
              <a:buFontTx/>
              <a:buNone/>
              <a:tabLst/>
              <a:defRPr/>
            </a:pPr>
            <a:fld id="{8D375C2D-6978-4493-8444-1748CB55CF36}" type="slidenum">
              <a:rPr kumimoji="0" lang="fr-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94"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1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Cliquer sur la diapo pour faire apparaître la solution</a:t>
            </a:r>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5</a:t>
            </a:fld>
            <a:endParaRPr lang="fr-CA"/>
          </a:p>
        </p:txBody>
      </p:sp>
    </p:spTree>
    <p:extLst>
      <p:ext uri="{BB962C8B-B14F-4D97-AF65-F5344CB8AC3E}">
        <p14:creationId xmlns:p14="http://schemas.microsoft.com/office/powerpoint/2010/main" val="320779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i="0" u="sng" dirty="0">
                <a:latin typeface="Fira Sans" panose="020B0503050000020004" pitchFamily="34" charset="0"/>
              </a:rPr>
              <a:t>Présentation de l’activité principale</a:t>
            </a:r>
          </a:p>
          <a:p>
            <a:endParaRPr lang="fr-CA" sz="1100" b="0" i="0" dirty="0">
              <a:latin typeface="Fira Sans" panose="020B0503050000020004" pitchFamily="34" charset="0"/>
            </a:endParaRPr>
          </a:p>
          <a:p>
            <a:pPr algn="just">
              <a:lnSpc>
                <a:spcPct val="107000"/>
              </a:lnSpc>
              <a:spcAft>
                <a:spcPts val="600"/>
              </a:spcAft>
            </a:pPr>
            <a:r>
              <a:rPr lang="fr-CA" sz="1800" b="1" kern="100" dirty="0">
                <a:effectLst/>
                <a:latin typeface="Montserrat" panose="00000500000000000000" pitchFamily="2" charset="0"/>
                <a:ea typeface="Calibri" panose="020F0502020204030204" pitchFamily="34" charset="0"/>
                <a:cs typeface="Times New Roman" panose="02020603050405020304" pitchFamily="18" charset="0"/>
              </a:rPr>
              <a:t>Cultivons une forêt TOUS ensemble! </a:t>
            </a:r>
          </a:p>
          <a:p>
            <a:pPr algn="just">
              <a:lnSpc>
                <a:spcPct val="107000"/>
              </a:lnSpc>
              <a:spcAft>
                <a:spcPts val="600"/>
              </a:spcAft>
            </a:pPr>
            <a:endParaRPr lang="fr-CA" sz="1800" kern="1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Chaque classe est invitée à faire grandir son arbre de droits des enfants. Pour que l’arbre soit beau, grand, fort et en santé, les droits doivent être bien enracinés. Ainsi, chaque élève s’épanouit comme les feuilles au soleil. </a:t>
            </a:r>
          </a:p>
          <a:p>
            <a:pPr algn="just">
              <a:lnSpc>
                <a:spcPct val="107000"/>
              </a:lnSpc>
              <a:spcAft>
                <a:spcPts val="600"/>
              </a:spcAft>
            </a:pPr>
            <a:endParaRPr lang="fr-CA" sz="1800" kern="1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12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Tous les enfants ont droit au bonheur, à la santé et la sécurité!</a:t>
            </a:r>
          </a:p>
          <a:p>
            <a:pPr marL="171450" indent="-171450">
              <a:buFontTx/>
              <a:buChar char="-"/>
            </a:pPr>
            <a:endParaRPr lang="fr-CA" sz="1200" b="0" i="0" dirty="0">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4A618-068B-499A-B855-BED0136C34C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PHASE 2 : Création de votre arbre</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À l’aide du matériel d’animation imprimable, les enseignants peuvent produire l’arbre des droits (4 feuilles 8 ½ x 11 pour les racines, le tronc et les branches). Pour le compléter, chaque élève est invité à identifier un droit qui l’interpelle et à l’inscrire sur une main. </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Vous pouvez utiliser nos gabarits de mains « logo Escouade » ou inviter les enfants à tracer leurs propres mains sur des cartons de couleur et à les découper.</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Une fois que les mains sont faites, invitez les élèves à les apposer sur le tronc et tout autour.</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 </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PHASE 3 : Diffusion de l’arbre et prix de participation</a:t>
            </a: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Vous pouvez prendre l’arbre en photo*, le partager sur </a:t>
            </a:r>
            <a:r>
              <a:rPr lang="fr-CA" sz="1800" u="sng" kern="100" dirty="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3"/>
              </a:rPr>
              <a:t>notre page FB</a:t>
            </a: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 et/ou nous l’envoyer par courriel à </a:t>
            </a:r>
            <a:r>
              <a:rPr lang="fr-CA" sz="1800" u="sng" kern="100" dirty="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4"/>
              </a:rPr>
              <a:t>info@escouade.org</a:t>
            </a: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 en identifiant l’école et le groupe (c.-à-d. groupe 302 ou classe de Madame XYZ).</a:t>
            </a:r>
          </a:p>
          <a:p>
            <a:pPr algn="just">
              <a:lnSpc>
                <a:spcPct val="107000"/>
              </a:lnSpc>
              <a:spcAft>
                <a:spcPts val="800"/>
              </a:spcAft>
            </a:pPr>
            <a:endParaRPr lang="fr-CA" sz="1800" kern="1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fr-CA" sz="1800" b="1" i="1" kern="100" dirty="0">
                <a:solidFill>
                  <a:srgbClr val="FF0000"/>
                </a:solidFill>
                <a:effectLst/>
                <a:latin typeface="Montserrat" panose="00000500000000000000" pitchFamily="2" charset="0"/>
                <a:ea typeface="Calibri" panose="020F0502020204030204" pitchFamily="34" charset="0"/>
                <a:cs typeface="Times New Roman" panose="02020603050405020304" pitchFamily="18" charset="0"/>
              </a:rPr>
              <a:t>* ATTENTION, il est important qu’aucun enfant ne soit sur la photo et qu’on ne voie pas de noms ou autres indications sur l’identité des participants. </a:t>
            </a:r>
            <a:endParaRPr lang="fr-CA" sz="1800" b="1" kern="100" dirty="0">
              <a:solidFill>
                <a:srgbClr val="FF0000"/>
              </a:solidFill>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Les classes participantes recevront du matériel pour tous les élèves (ex. : accroche-porte; thermomètre des émotions …), ainsi que du matériel pour la classe et un groupe sera tiré au sort pour recevoir le grand prix (collation et bouteilles à eau à l’effigie de l’</a:t>
            </a:r>
            <a:r>
              <a:rPr lang="fr-CA" sz="1800" b="1" kern="100" dirty="0">
                <a:effectLst/>
                <a:latin typeface="Montserrat" panose="00000500000000000000" pitchFamily="2" charset="0"/>
                <a:ea typeface="Calibri" panose="020F0502020204030204" pitchFamily="34" charset="0"/>
                <a:cs typeface="Times New Roman" panose="02020603050405020304" pitchFamily="18" charset="0"/>
              </a:rPr>
              <a:t>Escouade pour l’enfance </a:t>
            </a:r>
            <a:r>
              <a:rPr lang="fr-CA" sz="1800" kern="100" dirty="0">
                <a:effectLst/>
                <a:latin typeface="Montserrat" panose="00000500000000000000" pitchFamily="2" charset="0"/>
                <a:ea typeface="Calibri" panose="020F0502020204030204" pitchFamily="34" charset="0"/>
                <a:cs typeface="Times New Roman" panose="02020603050405020304" pitchFamily="18" charset="0"/>
              </a:rPr>
              <a:t>pour tous).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dirty="0">
              <a:solidFill>
                <a:schemeClr val="tx1"/>
              </a:solidFill>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4BA4F-2DEC-459D-B89C-5FEEFED5E459}"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9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600"/>
              </a:spcAft>
            </a:pPr>
            <a:r>
              <a:rPr lang="fr-CA" sz="1800" b="1" dirty="0">
                <a:effectLst/>
                <a:latin typeface="Montserrat" panose="00000500000000000000" pitchFamily="2" charset="0"/>
                <a:ea typeface="Times New Roman" panose="02020603050405020304" pitchFamily="18" charset="0"/>
              </a:rPr>
              <a:t>Messages clés : </a:t>
            </a:r>
          </a:p>
          <a:p>
            <a:pPr>
              <a:spcAft>
                <a:spcPts val="600"/>
              </a:spcAft>
            </a:pPr>
            <a:endParaRPr lang="fr-CA" sz="1800" dirty="0">
              <a:effectLst/>
              <a:latin typeface="Times New Roman" panose="02020603050405020304" pitchFamily="18" charset="0"/>
              <a:ea typeface="Times New Roman" panose="02020603050405020304" pitchFamily="18" charset="0"/>
            </a:endParaRPr>
          </a:p>
          <a:p>
            <a:pPr marL="342900" lvl="0" indent="-342900">
              <a:spcAft>
                <a:spcPts val="600"/>
              </a:spcAft>
              <a:buFont typeface="+mj-lt"/>
              <a:buAutoNum type="arabicPeriod"/>
            </a:pPr>
            <a:r>
              <a:rPr lang="fr-CA" sz="1800" dirty="0">
                <a:effectLst/>
                <a:latin typeface="Montserrat" panose="00000500000000000000" pitchFamily="2" charset="0"/>
                <a:ea typeface="Times New Roman" panose="02020603050405020304" pitchFamily="18" charset="0"/>
              </a:rPr>
              <a:t>Place à la diversité ! Je suis unique et j’ai le droit d’être moi-même avec mon corps, ma personnalité, mes goûts et de me sentir accepter en tout temps.</a:t>
            </a:r>
            <a:endParaRPr lang="fr-CA" sz="18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fr-CA" sz="1800" dirty="0">
                <a:effectLst/>
                <a:latin typeface="Montserrat" panose="00000500000000000000" pitchFamily="2" charset="0"/>
                <a:ea typeface="Calibri" panose="020F0502020204030204" pitchFamily="34" charset="0"/>
                <a:cs typeface="Times New Roman" panose="02020603050405020304" pitchFamily="18" charset="0"/>
              </a:rPr>
              <a:t>Si tes droits ne sont pas respectés, parle à un adulte de confiance qui t’écoute, te croit et t’aide!</a:t>
            </a:r>
            <a:endParaRPr lang="fr-FR" b="0" dirty="0"/>
          </a:p>
          <a:p>
            <a:endParaRPr lang="fr-CA" b="0" dirty="0"/>
          </a:p>
        </p:txBody>
      </p:sp>
      <p:sp>
        <p:nvSpPr>
          <p:cNvPr id="4" name="Espace réservé du numéro de diapositive 3"/>
          <p:cNvSpPr>
            <a:spLocks noGrp="1"/>
          </p:cNvSpPr>
          <p:nvPr>
            <p:ph type="sldNum" sz="quarter" idx="5"/>
          </p:nvPr>
        </p:nvSpPr>
        <p:spPr/>
        <p:txBody>
          <a:bodyPr/>
          <a:lstStyle/>
          <a:p>
            <a:pPr defTabSz="931774">
              <a:defRPr/>
            </a:pPr>
            <a:fld id="{3781320C-28D0-4A84-948A-8560379A2111}" type="slidenum">
              <a:rPr lang="fr-CA">
                <a:solidFill>
                  <a:prstClr val="black"/>
                </a:solidFill>
                <a:latin typeface="Calibri" panose="020F0502020204030204"/>
              </a:rPr>
              <a:pPr defTabSz="931774">
                <a:defRPr/>
              </a:pPr>
              <a:t>8</a:t>
            </a:fld>
            <a:endParaRPr lang="fr-CA">
              <a:solidFill>
                <a:prstClr val="black"/>
              </a:solidFill>
              <a:latin typeface="Calibri" panose="020F0502020204030204"/>
            </a:endParaRPr>
          </a:p>
        </p:txBody>
      </p:sp>
    </p:spTree>
    <p:extLst>
      <p:ext uri="{BB962C8B-B14F-4D97-AF65-F5344CB8AC3E}">
        <p14:creationId xmlns:p14="http://schemas.microsoft.com/office/powerpoint/2010/main" val="400159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600"/>
              </a:spcAft>
            </a:pPr>
            <a:r>
              <a:rPr lang="fr-CA" sz="1800" b="1"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rPr>
              <a:t>Pour nous joindre</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Si vous avez des questions relatives à cette activité, si vous désirez en savoir plus sur l’organisme ou si vous avez besoin d’écoute, de soutien et de références en lien avec une problématique de violence faite aux enfants, communiquez avec nous.</a:t>
            </a:r>
          </a:p>
          <a:p>
            <a:pPr algn="just">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Téléphone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450-229-6650 | 1 888 229-6650 sans frais</a:t>
            </a: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Courriel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3"/>
              </a:rPr>
              <a:t>info@escouade.org </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Site Web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4"/>
              </a:rPr>
              <a:t>https://escouade.org</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endParaRPr lang="fr-CA"/>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9</a:t>
            </a:fld>
            <a:endParaRPr lang="fr-CA"/>
          </a:p>
        </p:txBody>
      </p:sp>
    </p:spTree>
    <p:extLst>
      <p:ext uri="{BB962C8B-B14F-4D97-AF65-F5344CB8AC3E}">
        <p14:creationId xmlns:p14="http://schemas.microsoft.com/office/powerpoint/2010/main" val="236123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ED9E3-4246-8B66-12FA-06F626D3A7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656120E-9CE2-0F06-E632-3D0493767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BB95869-497E-3D8C-9A56-92B369FE9C2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3A775549-6E41-A1C8-3D13-0EB76EA51EC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17E54C5-C571-B8AD-7238-30DFCD8AD0F9}"/>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190071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5BD70-B5B6-E2DD-5F0D-C2649D50F566}"/>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C2944A8-44CC-47C0-F421-C54909D2E5B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63CF38-5522-F4AD-9B87-3EDE5717E862}"/>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B8939B52-72DD-792F-D391-4A22319D550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F7EEFC-19BB-D684-0FBD-13BD8E0C9376}"/>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0185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B3EEFF-D1F7-0174-7AC1-A1366EFB69C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67F653A-9A69-C15E-B4F8-35FC49AB0E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2EEDE2B-E7B9-E8B3-D247-D1EF1DE33E6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B175DCDA-2607-23D2-BDF5-54A1FDAD08D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746C350-431F-695E-67AC-6C0E30E97E12}"/>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74212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CF59A-A9C6-2848-DF64-2664A3330EF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D07B87D-52AB-7FAB-C147-C62CE50358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590811C-FC80-4782-6DCF-4599F23775E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7C19DA0E-E890-1DD5-58C5-7FD86100CD8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F1BFBD1-6B85-F611-C8E5-B2F3D4F8EBA3}"/>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24160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66BEE-66D8-745B-C32E-808E06C4B0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FA23114-9A05-ED8E-8891-87725ED6C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F7797A-C922-BB1D-AB98-BC67810079C9}"/>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FD4C4100-0A05-5183-0DC3-F7CD89C4AD1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50BE255-15C5-14D2-8318-544BB78414DD}"/>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40293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EBF7BD-372F-1CF7-6826-D8C0BB25C7A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C27150-A957-99D3-935F-591F82E65C3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6831EB3-5479-BB75-D905-3A26D05AEF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6B56AF76-AE56-8E1F-153B-EBD6BF8DC52C}"/>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4E68A9F4-ABC1-0E93-8297-06365E2841A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CC1F3E3-6E46-50F8-CAC7-10ECB56D9CCC}"/>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103378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768E7-16D6-E458-C1E3-D62CBE2EEAC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CA63AAB-52B9-01D1-7C3E-031E2EC7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A7ABC21-D605-5FC0-56A9-C6E1F19770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DE4506C-F248-8D48-5866-44216F306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AA7BF-5AD3-4140-2325-52F1AA7B0A4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D472B02C-141C-6DF1-7C18-8C83B2CE3948}"/>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8" name="Espace réservé du pied de page 7">
            <a:extLst>
              <a:ext uri="{FF2B5EF4-FFF2-40B4-BE49-F238E27FC236}">
                <a16:creationId xmlns:a16="http://schemas.microsoft.com/office/drawing/2014/main" id="{3D021BF0-1422-0709-1249-081A20CF7C61}"/>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E3CCB2C-871C-A82E-9C29-73917892FBCC}"/>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0217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4E6DD-B5D2-4551-D5D7-B94AC89F1A3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98557F5-BB99-8485-3F89-0441C7A0250F}"/>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4" name="Espace réservé du pied de page 3">
            <a:extLst>
              <a:ext uri="{FF2B5EF4-FFF2-40B4-BE49-F238E27FC236}">
                <a16:creationId xmlns:a16="http://schemas.microsoft.com/office/drawing/2014/main" id="{2A1E87AC-A07D-0D97-3DC3-A6C42733856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75B0A2-021A-7066-B80D-5D97CD777423}"/>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68933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4D7BB-E806-08EE-D0A9-94E82373B198}"/>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3" name="Espace réservé du pied de page 2">
            <a:extLst>
              <a:ext uri="{FF2B5EF4-FFF2-40B4-BE49-F238E27FC236}">
                <a16:creationId xmlns:a16="http://schemas.microsoft.com/office/drawing/2014/main" id="{C062B1AF-6467-7F95-3BDE-1CA3BEBFD093}"/>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B4D032C-834E-FEAC-DE37-F3C9A10F03C6}"/>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416340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BF2D-DE33-E7B2-03B7-4875DD0023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CC08208-F847-D9EE-3D18-EFA8E227A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0EC5B1B-C2DC-CB16-877B-235615782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A2EC1D-12B7-F833-ED82-3744645DCA5A}"/>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3BBB1F42-89EA-0221-D2A8-F875761F56E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2F200B7-F235-0858-75AC-6B411E0EB3F2}"/>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86019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8F77A-4142-6721-F58C-2D064289E5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E2DAD3A-20A9-D9F2-69B1-1DF661069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911AE4A-19E9-08FC-87DB-62E2BCD9C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A4B3A-927D-D223-4834-0447FDE99B05}"/>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7A81052C-64D8-EDFA-AB95-08A3F19C759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836CAAD-1A7B-9E79-D7E2-DB260970C007}"/>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20890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852294-BC9C-C96E-63FB-3EC2DD0CF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1FEE5E5-F8D1-75F3-D67A-EFB00DBC9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DB78F57-C63F-1859-20C6-88BDC92A8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9725E170-C794-7944-48BD-3C7382593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3CDCA4F-C4B0-BEE4-FC5C-426FC9685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B88F8-FA39-4FFE-B0A4-5DE87272FD77}" type="slidenum">
              <a:rPr lang="fr-CA" smtClean="0"/>
              <a:t>‹N°›</a:t>
            </a:fld>
            <a:endParaRPr lang="fr-CA"/>
          </a:p>
        </p:txBody>
      </p:sp>
    </p:spTree>
    <p:extLst>
      <p:ext uri="{BB962C8B-B14F-4D97-AF65-F5344CB8AC3E}">
        <p14:creationId xmlns:p14="http://schemas.microsoft.com/office/powerpoint/2010/main" val="1407501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notesSlide" Target="../notesSlides/notesSlide3.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3.xml"/><Relationship Id="rId7"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7.png"/><Relationship Id="rId4" Type="http://schemas.openxmlformats.org/officeDocument/2006/relationships/tags" Target="../tags/tag4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7.xml"/><Relationship Id="rId7"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1.png"/><Relationship Id="rId5" Type="http://schemas.openxmlformats.org/officeDocument/2006/relationships/tags" Target="../tags/tag55.xml"/><Relationship Id="rId10" Type="http://schemas.openxmlformats.org/officeDocument/2006/relationships/customXml" Target="../ink/ink1.xml"/><Relationship Id="rId4" Type="http://schemas.openxmlformats.org/officeDocument/2006/relationships/tags" Target="../tags/tag54.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2FE7A6-6399-434D-1BB1-F7E6A4945A10}"/>
              </a:ext>
            </a:extLst>
          </p:cNvPr>
          <p:cNvSpPr/>
          <p:nvPr>
            <p:custDataLst>
              <p:tags r:id="rId1"/>
            </p:custDataLst>
          </p:nvPr>
        </p:nvSpPr>
        <p:spPr>
          <a:xfrm>
            <a:off x="0" y="0"/>
            <a:ext cx="369916" cy="6858000"/>
          </a:xfrm>
          <a:prstGeom prst="rect">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608324-B9A4-96E6-98EC-44BFDB3A40DD}"/>
              </a:ext>
            </a:extLst>
          </p:cNvPr>
          <p:cNvSpPr/>
          <p:nvPr>
            <p:custDataLst>
              <p:tags r:id="rId2"/>
            </p:custDataLst>
          </p:nvPr>
        </p:nvSpPr>
        <p:spPr>
          <a:xfrm rot="5400000">
            <a:off x="5944292" y="610292"/>
            <a:ext cx="303415" cy="12192000"/>
          </a:xfrm>
          <a:prstGeom prst="rect">
            <a:avLst/>
          </a:prstGeom>
          <a:solidFill>
            <a:srgbClr val="673E90"/>
          </a:solidFill>
          <a:ln>
            <a:noFill/>
          </a:ln>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texte&#10;&#10;Description générée automatiquement">
            <a:extLst>
              <a:ext uri="{FF2B5EF4-FFF2-40B4-BE49-F238E27FC236}">
                <a16:creationId xmlns:a16="http://schemas.microsoft.com/office/drawing/2014/main" id="{CDA26F9F-C9B1-EA6C-10D9-E72BC756C17A}"/>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tretch>
            <a:fillRect/>
          </a:stretch>
        </p:blipFill>
        <p:spPr>
          <a:xfrm>
            <a:off x="3256172" y="502596"/>
            <a:ext cx="5679653" cy="2433771"/>
          </a:xfrm>
          <a:prstGeom prst="rect">
            <a:avLst/>
          </a:prstGeom>
        </p:spPr>
      </p:pic>
      <p:sp>
        <p:nvSpPr>
          <p:cNvPr id="12" name="ZoneTexte 11">
            <a:extLst>
              <a:ext uri="{FF2B5EF4-FFF2-40B4-BE49-F238E27FC236}">
                <a16:creationId xmlns:a16="http://schemas.microsoft.com/office/drawing/2014/main" id="{A7A01F4F-8B89-7948-2706-48AD08D1DEDC}"/>
              </a:ext>
            </a:extLst>
          </p:cNvPr>
          <p:cNvSpPr txBox="1"/>
          <p:nvPr>
            <p:custDataLst>
              <p:tags r:id="rId4"/>
            </p:custDataLst>
          </p:nvPr>
        </p:nvSpPr>
        <p:spPr>
          <a:xfrm>
            <a:off x="0" y="5671452"/>
            <a:ext cx="12192000" cy="104644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b="0" i="0" u="none" strike="noStrike" kern="1200" cap="none" spc="0" normalizeH="0" baseline="0" noProof="0">
                <a:ln>
                  <a:noFill/>
                </a:ln>
                <a:solidFill>
                  <a:prstClr val="black"/>
                </a:solidFill>
                <a:effectLst/>
                <a:uLnTx/>
                <a:uFillTx/>
                <a:latin typeface="Montserrat Medium" pitchFamily="2" charset="0"/>
              </a:rPr>
              <a:t>Activité pédagogique clé en main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600" b="0" i="0" u="none" strike="noStrike" kern="1200" cap="none" spc="0" normalizeH="0" baseline="0" noProof="0">
                <a:ln>
                  <a:noFill/>
                </a:ln>
                <a:solidFill>
                  <a:prstClr val="black"/>
                </a:solidFill>
                <a:effectLst/>
                <a:uLnTx/>
                <a:uFillTx/>
                <a:latin typeface="Montserrat" pitchFamily="2" charset="0"/>
              </a:rPr>
              <a:t>Écoles primaires, région des Laurentides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ous-titre 10">
            <a:extLst>
              <a:ext uri="{FF2B5EF4-FFF2-40B4-BE49-F238E27FC236}">
                <a16:creationId xmlns:a16="http://schemas.microsoft.com/office/drawing/2014/main" id="{C8EF6329-093F-F8B5-095C-C2052D22C696}"/>
              </a:ext>
            </a:extLst>
          </p:cNvPr>
          <p:cNvSpPr>
            <a:spLocks noGrp="1"/>
          </p:cNvSpPr>
          <p:nvPr>
            <p:ph type="subTitle" idx="1"/>
            <p:custDataLst>
              <p:tags r:id="rId5"/>
            </p:custDataLst>
          </p:nvPr>
        </p:nvSpPr>
        <p:spPr>
          <a:xfrm>
            <a:off x="0" y="3559368"/>
            <a:ext cx="12192000" cy="773302"/>
          </a:xfrm>
        </p:spPr>
        <p:txBody>
          <a:bodyPr>
            <a:noAutofit/>
          </a:bodyPr>
          <a:lstStyle/>
          <a:p>
            <a:r>
              <a:rPr lang="fr-FR" sz="5400">
                <a:latin typeface="Montserrat SemiBold" panose="00000700000000000000" pitchFamily="50" charset="0"/>
              </a:rPr>
              <a:t>LES DROITS DES ENFANTS</a:t>
            </a:r>
          </a:p>
        </p:txBody>
      </p:sp>
      <p:sp>
        <p:nvSpPr>
          <p:cNvPr id="15" name="Organigramme : Connecteur 14">
            <a:extLst>
              <a:ext uri="{FF2B5EF4-FFF2-40B4-BE49-F238E27FC236}">
                <a16:creationId xmlns:a16="http://schemas.microsoft.com/office/drawing/2014/main" id="{2B3175AA-51EB-B375-1578-7E90FF6714F4}"/>
              </a:ext>
            </a:extLst>
          </p:cNvPr>
          <p:cNvSpPr/>
          <p:nvPr>
            <p:custDataLst>
              <p:tags r:id="rId6"/>
            </p:custDataLst>
          </p:nvPr>
        </p:nvSpPr>
        <p:spPr>
          <a:xfrm>
            <a:off x="11729605" y="3543043"/>
            <a:ext cx="924789" cy="924789"/>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2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Une image contenant clipart, Dessin d’enfant, Graphique, illustration&#10;&#10;Description générée automatiquement">
            <a:extLst>
              <a:ext uri="{FF2B5EF4-FFF2-40B4-BE49-F238E27FC236}">
                <a16:creationId xmlns:a16="http://schemas.microsoft.com/office/drawing/2014/main" id="{C90996DA-46DA-B7A2-8270-D7655B9CEDE0}"/>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tretch>
            <a:fillRect/>
          </a:stretch>
        </p:blipFill>
        <p:spPr>
          <a:xfrm flipV="1">
            <a:off x="4481137" y="3120979"/>
            <a:ext cx="3229726" cy="3229726"/>
          </a:xfrm>
          <a:prstGeom prst="rect">
            <a:avLst/>
          </a:prstGeom>
        </p:spPr>
      </p:pic>
      <p:sp>
        <p:nvSpPr>
          <p:cNvPr id="35" name="Rectangle 34">
            <a:extLst>
              <a:ext uri="{FF2B5EF4-FFF2-40B4-BE49-F238E27FC236}">
                <a16:creationId xmlns:a16="http://schemas.microsoft.com/office/drawing/2014/main" id="{BF158E1A-FBCE-D078-31E4-F7BA31CDA624}"/>
              </a:ext>
            </a:extLst>
          </p:cNvPr>
          <p:cNvSpPr/>
          <p:nvPr>
            <p:custDataLst>
              <p:tags r:id="rId2"/>
            </p:custDataLst>
          </p:nvPr>
        </p:nvSpPr>
        <p:spPr>
          <a:xfrm>
            <a:off x="11993880" y="-7700"/>
            <a:ext cx="198120" cy="6865700"/>
          </a:xfrm>
          <a:prstGeom prst="rect">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Rectangle 36">
            <a:extLst>
              <a:ext uri="{FF2B5EF4-FFF2-40B4-BE49-F238E27FC236}">
                <a16:creationId xmlns:a16="http://schemas.microsoft.com/office/drawing/2014/main" id="{C29BC422-3BC7-DD9B-0287-F37592CE45F9}"/>
              </a:ext>
            </a:extLst>
          </p:cNvPr>
          <p:cNvSpPr/>
          <p:nvPr>
            <p:custDataLst>
              <p:tags r:id="rId3"/>
            </p:custDataLst>
          </p:nvPr>
        </p:nvSpPr>
        <p:spPr>
          <a:xfrm>
            <a:off x="-22713" y="15450"/>
            <a:ext cx="198120" cy="6858000"/>
          </a:xfrm>
          <a:prstGeom prst="rect">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DA173314-DB3D-5907-F583-3C85F28D3DFE}"/>
              </a:ext>
            </a:extLst>
          </p:cNvPr>
          <p:cNvSpPr txBox="1"/>
          <p:nvPr/>
        </p:nvSpPr>
        <p:spPr>
          <a:xfrm>
            <a:off x="2273871" y="507294"/>
            <a:ext cx="7644259" cy="1938992"/>
          </a:xfrm>
          <a:prstGeom prst="rect">
            <a:avLst/>
          </a:prstGeom>
          <a:noFill/>
        </p:spPr>
        <p:txBody>
          <a:bodyPr wrap="square" rtlCol="0">
            <a:spAutoFit/>
          </a:bodyPr>
          <a:lstStyle/>
          <a:p>
            <a:pPr algn="ctr"/>
            <a:r>
              <a:rPr lang="fr-CA" sz="6000">
                <a:solidFill>
                  <a:srgbClr val="F7A71C"/>
                </a:solidFill>
                <a:latin typeface="Montserrat Black" panose="00000A00000000000000" pitchFamily="50" charset="0"/>
              </a:rPr>
              <a:t>Tous les enfants ont des droits</a:t>
            </a:r>
          </a:p>
        </p:txBody>
      </p:sp>
    </p:spTree>
    <p:extLst>
      <p:ext uri="{BB962C8B-B14F-4D97-AF65-F5344CB8AC3E}">
        <p14:creationId xmlns:p14="http://schemas.microsoft.com/office/powerpoint/2010/main" val="131235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Connecteur 11">
            <a:extLst>
              <a:ext uri="{FF2B5EF4-FFF2-40B4-BE49-F238E27FC236}">
                <a16:creationId xmlns:a16="http://schemas.microsoft.com/office/drawing/2014/main" id="{871595A2-39CB-8FE0-AE6C-E6FC17BB6731}"/>
              </a:ext>
            </a:extLst>
          </p:cNvPr>
          <p:cNvSpPr/>
          <p:nvPr>
            <p:custDataLst>
              <p:tags r:id="rId1"/>
            </p:custDataLst>
          </p:nvPr>
        </p:nvSpPr>
        <p:spPr>
          <a:xfrm>
            <a:off x="11833850" y="3130435"/>
            <a:ext cx="716300" cy="716300"/>
          </a:xfrm>
          <a:prstGeom prst="flowChartConnector">
            <a:avLst/>
          </a:prstGeom>
          <a:solidFill>
            <a:srgbClr val="71C7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 name="Groupe 15">
            <a:extLst>
              <a:ext uri="{FF2B5EF4-FFF2-40B4-BE49-F238E27FC236}">
                <a16:creationId xmlns:a16="http://schemas.microsoft.com/office/drawing/2014/main" id="{260FE01E-D0CD-BB31-6F38-472BDE2F51E4}"/>
              </a:ext>
            </a:extLst>
          </p:cNvPr>
          <p:cNvGrpSpPr/>
          <p:nvPr/>
        </p:nvGrpSpPr>
        <p:grpSpPr>
          <a:xfrm>
            <a:off x="-623544" y="-628106"/>
            <a:ext cx="13264243" cy="8150452"/>
            <a:chOff x="-623544" y="-628106"/>
            <a:chExt cx="13264243" cy="8150452"/>
          </a:xfrm>
        </p:grpSpPr>
        <p:sp>
          <p:nvSpPr>
            <p:cNvPr id="10" name="Organigramme : Connecteur 9">
              <a:extLst>
                <a:ext uri="{FF2B5EF4-FFF2-40B4-BE49-F238E27FC236}">
                  <a16:creationId xmlns:a16="http://schemas.microsoft.com/office/drawing/2014/main" id="{C90A541B-D33D-A50D-BEEB-3D353A00D2D4}"/>
                </a:ext>
              </a:extLst>
            </p:cNvPr>
            <p:cNvSpPr/>
            <p:nvPr>
              <p:custDataLst>
                <p:tags r:id="rId2"/>
              </p:custDataLst>
            </p:nvPr>
          </p:nvSpPr>
          <p:spPr>
            <a:xfrm>
              <a:off x="9519320" y="6255999"/>
              <a:ext cx="1183099" cy="1183099"/>
            </a:xfrm>
            <a:prstGeom prst="flowChartConnector">
              <a:avLst/>
            </a:prstGeom>
            <a:solidFill>
              <a:srgbClr val="F7A71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Organigramme : Connecteur 8">
              <a:extLst>
                <a:ext uri="{FF2B5EF4-FFF2-40B4-BE49-F238E27FC236}">
                  <a16:creationId xmlns:a16="http://schemas.microsoft.com/office/drawing/2014/main" id="{FAFCFE0D-0EA2-B6ED-993F-DBDADDF5244F}"/>
                </a:ext>
              </a:extLst>
            </p:cNvPr>
            <p:cNvSpPr/>
            <p:nvPr>
              <p:custDataLst>
                <p:tags r:id="rId3"/>
              </p:custDataLst>
            </p:nvPr>
          </p:nvSpPr>
          <p:spPr>
            <a:xfrm>
              <a:off x="10344151" y="5225798"/>
              <a:ext cx="2296548" cy="2296548"/>
            </a:xfrm>
            <a:prstGeom prst="flowChartConnector">
              <a:avLst/>
            </a:prstGeom>
            <a:solidFill>
              <a:srgbClr val="2CB6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Organigramme : Connecteur 7">
              <a:extLst>
                <a:ext uri="{FF2B5EF4-FFF2-40B4-BE49-F238E27FC236}">
                  <a16:creationId xmlns:a16="http://schemas.microsoft.com/office/drawing/2014/main" id="{EF820A40-B79F-0EF2-5B68-0F5D6A7DCA64}"/>
                </a:ext>
              </a:extLst>
            </p:cNvPr>
            <p:cNvSpPr/>
            <p:nvPr>
              <p:custDataLst>
                <p:tags r:id="rId4"/>
              </p:custDataLst>
            </p:nvPr>
          </p:nvSpPr>
          <p:spPr>
            <a:xfrm>
              <a:off x="-623544" y="-628106"/>
              <a:ext cx="1647209" cy="1647209"/>
            </a:xfrm>
            <a:prstGeom prst="flowChartConnector">
              <a:avLst/>
            </a:prstGeom>
            <a:solidFill>
              <a:srgbClr val="673E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 name="Groupe 2">
              <a:extLst>
                <a:ext uri="{FF2B5EF4-FFF2-40B4-BE49-F238E27FC236}">
                  <a16:creationId xmlns:a16="http://schemas.microsoft.com/office/drawing/2014/main" id="{FFF8FFBC-B4E2-06DD-D659-E5C05E766492}"/>
                </a:ext>
              </a:extLst>
            </p:cNvPr>
            <p:cNvGrpSpPr/>
            <p:nvPr/>
          </p:nvGrpSpPr>
          <p:grpSpPr>
            <a:xfrm>
              <a:off x="300625" y="483928"/>
              <a:ext cx="3720957" cy="2799229"/>
              <a:chOff x="300625" y="483928"/>
              <a:chExt cx="3720957" cy="2799229"/>
            </a:xfrm>
          </p:grpSpPr>
          <p:sp>
            <p:nvSpPr>
              <p:cNvPr id="4" name="Rectangle : coins arrondis 3">
                <a:extLst>
                  <a:ext uri="{FF2B5EF4-FFF2-40B4-BE49-F238E27FC236}">
                    <a16:creationId xmlns:a16="http://schemas.microsoft.com/office/drawing/2014/main" id="{F23F9FF3-F7DA-6206-CA45-E51452386A39}"/>
                  </a:ext>
                </a:extLst>
              </p:cNvPr>
              <p:cNvSpPr/>
              <p:nvPr>
                <p:custDataLst>
                  <p:tags r:id="rId19"/>
                </p:custDataLst>
              </p:nvPr>
            </p:nvSpPr>
            <p:spPr>
              <a:xfrm>
                <a:off x="300625" y="483928"/>
                <a:ext cx="3720957" cy="2799229"/>
              </a:xfrm>
              <a:prstGeom prst="roundRect">
                <a:avLst/>
              </a:prstGeom>
              <a:solidFill>
                <a:schemeClr val="bg1"/>
              </a:solid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6FABD1E-226B-07A4-1363-EBB3C11767A8}"/>
                  </a:ext>
                </a:extLst>
              </p:cNvPr>
              <p:cNvSpPr txBox="1"/>
              <p:nvPr>
                <p:custDataLst>
                  <p:tags r:id="rId20"/>
                </p:custDataLst>
              </p:nvPr>
            </p:nvSpPr>
            <p:spPr>
              <a:xfrm>
                <a:off x="735438" y="699960"/>
                <a:ext cx="2851330" cy="523220"/>
              </a:xfrm>
              <a:prstGeom prst="rect">
                <a:avLst/>
              </a:prstGeom>
              <a:noFill/>
            </p:spPr>
            <p:txBody>
              <a:bodyPr wrap="square" rtlCol="0">
                <a:spAutoFit/>
              </a:bodyPr>
              <a:lstStyle/>
              <a:p>
                <a:pPr algn="ctr"/>
                <a:r>
                  <a:rPr lang="fr-CA" sz="2800" dirty="0">
                    <a:solidFill>
                      <a:srgbClr val="F7A71C"/>
                    </a:solidFill>
                    <a:latin typeface="Montserrat ExtraBold" panose="00000900000000000000" pitchFamily="50" charset="0"/>
                  </a:rPr>
                  <a:t>Respect</a:t>
                </a:r>
              </a:p>
            </p:txBody>
          </p:sp>
          <p:sp>
            <p:nvSpPr>
              <p:cNvPr id="7" name="ZoneTexte 6">
                <a:extLst>
                  <a:ext uri="{FF2B5EF4-FFF2-40B4-BE49-F238E27FC236}">
                    <a16:creationId xmlns:a16="http://schemas.microsoft.com/office/drawing/2014/main" id="{4CF3F262-BE54-6E78-88A9-D785E2825F5E}"/>
                  </a:ext>
                </a:extLst>
              </p:cNvPr>
              <p:cNvSpPr txBox="1"/>
              <p:nvPr>
                <p:custDataLst>
                  <p:tags r:id="rId21"/>
                </p:custDataLst>
              </p:nvPr>
            </p:nvSpPr>
            <p:spPr>
              <a:xfrm>
                <a:off x="584955" y="1337710"/>
                <a:ext cx="3152293" cy="1631216"/>
              </a:xfrm>
              <a:prstGeom prst="rect">
                <a:avLst/>
              </a:prstGeom>
              <a:noFill/>
            </p:spPr>
            <p:txBody>
              <a:bodyPr wrap="square">
                <a:spAutoFit/>
              </a:bodyPr>
              <a:lstStyle/>
              <a:p>
                <a:pPr lvl="0" algn="ctr"/>
                <a:r>
                  <a:rPr lang="fr-CA" sz="1800">
                    <a:latin typeface="Montserrat" panose="00000500000000000000" pitchFamily="50" charset="0"/>
                  </a:rPr>
                  <a:t>Tu as le droit qu’on t’écoute et n’insiste pas quand </a:t>
                </a:r>
                <a:r>
                  <a:rPr lang="fr-CA">
                    <a:latin typeface="Montserrat" panose="00000500000000000000" pitchFamily="50" charset="0"/>
                  </a:rPr>
                  <a:t>tu</a:t>
                </a:r>
                <a:r>
                  <a:rPr lang="fr-CA" sz="1800">
                    <a:latin typeface="Montserrat" panose="00000500000000000000" pitchFamily="50" charset="0"/>
                  </a:rPr>
                  <a:t> dis « non ».</a:t>
                </a:r>
              </a:p>
              <a:p>
                <a:pPr lvl="0" algn="ctr"/>
                <a:endParaRPr lang="fr-CA" sz="1000">
                  <a:latin typeface="Montserrat" panose="00000500000000000000" pitchFamily="50" charset="0"/>
                </a:endParaRPr>
              </a:p>
              <a:p>
                <a:pPr lvl="0" algn="ctr"/>
                <a:r>
                  <a:rPr lang="fr-CA" sz="1800">
                    <a:latin typeface="Montserrat" panose="00000500000000000000" pitchFamily="50" charset="0"/>
                  </a:rPr>
                  <a:t>Le respect s’applique pour tous.</a:t>
                </a:r>
              </a:p>
            </p:txBody>
          </p:sp>
        </p:grpSp>
        <p:grpSp>
          <p:nvGrpSpPr>
            <p:cNvPr id="5" name="Groupe 4">
              <a:extLst>
                <a:ext uri="{FF2B5EF4-FFF2-40B4-BE49-F238E27FC236}">
                  <a16:creationId xmlns:a16="http://schemas.microsoft.com/office/drawing/2014/main" id="{26364DAE-1F2C-15A6-10DE-DAC4C881CF41}"/>
                </a:ext>
              </a:extLst>
            </p:cNvPr>
            <p:cNvGrpSpPr/>
            <p:nvPr/>
          </p:nvGrpSpPr>
          <p:grpSpPr>
            <a:xfrm>
              <a:off x="4221271" y="471401"/>
              <a:ext cx="3700633" cy="2799229"/>
              <a:chOff x="4221271" y="471401"/>
              <a:chExt cx="3700633" cy="2799229"/>
            </a:xfrm>
          </p:grpSpPr>
          <p:sp>
            <p:nvSpPr>
              <p:cNvPr id="18" name="Rectangle : coins arrondis 17">
                <a:extLst>
                  <a:ext uri="{FF2B5EF4-FFF2-40B4-BE49-F238E27FC236}">
                    <a16:creationId xmlns:a16="http://schemas.microsoft.com/office/drawing/2014/main" id="{0203289D-C91D-5AD4-B0F2-2CAA343A215C}"/>
                  </a:ext>
                </a:extLst>
              </p:cNvPr>
              <p:cNvSpPr/>
              <p:nvPr>
                <p:custDataLst>
                  <p:tags r:id="rId17"/>
                </p:custDataLst>
              </p:nvPr>
            </p:nvSpPr>
            <p:spPr>
              <a:xfrm>
                <a:off x="4221271" y="471401"/>
                <a:ext cx="3700633" cy="2799229"/>
              </a:xfrm>
              <a:prstGeom prst="roundRect">
                <a:avLst/>
              </a:prstGeom>
              <a:solidFill>
                <a:schemeClr val="bg1"/>
              </a:solidFill>
              <a:ln w="57150">
                <a:solidFill>
                  <a:srgbClr val="673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33500" rtl="0" eaLnBrk="1" fontAlgn="auto" latinLnBrk="0" hangingPunct="1">
                  <a:lnSpc>
                    <a:spcPct val="100000"/>
                  </a:lnSpc>
                  <a:spcBef>
                    <a:spcPct val="0"/>
                  </a:spcBef>
                  <a:spcAft>
                    <a:spcPts val="600"/>
                  </a:spcAft>
                  <a:buClrTx/>
                  <a:buSzTx/>
                  <a:buFontTx/>
                  <a:buNone/>
                  <a:tabLst/>
                  <a:defRPr/>
                </a:pPr>
                <a:endParaRPr lang="fr-CA" sz="2400">
                  <a:solidFill>
                    <a:prstClr val="black"/>
                  </a:solidFill>
                  <a:latin typeface="Montserrat" panose="00000500000000000000" pitchFamily="50" charset="0"/>
                </a:endParaRPr>
              </a:p>
              <a:p>
                <a:pPr marL="0" marR="0" lvl="0" indent="0" algn="ctr" defTabSz="1333500" rtl="0" eaLnBrk="1" fontAlgn="auto" latinLnBrk="0" hangingPunct="1">
                  <a:lnSpc>
                    <a:spcPct val="100000"/>
                  </a:lnSpc>
                  <a:spcBef>
                    <a:spcPct val="0"/>
                  </a:spcBef>
                  <a:spcAft>
                    <a:spcPts val="600"/>
                  </a:spcAft>
                  <a:buClrTx/>
                  <a:buSzTx/>
                  <a:buFontTx/>
                  <a:buNone/>
                  <a:tabLst/>
                  <a:defRPr/>
                </a:pPr>
                <a:r>
                  <a:rPr kumimoji="0" lang="fr-CA" sz="1800" b="0" i="0" u="none" strike="noStrike" kern="1200" cap="none" spc="0" normalizeH="0" baseline="0" noProof="0">
                    <a:ln>
                      <a:noFill/>
                    </a:ln>
                    <a:solidFill>
                      <a:prstClr val="black"/>
                    </a:solidFill>
                    <a:effectLst/>
                    <a:uLnTx/>
                    <a:uFillTx/>
                    <a:latin typeface="Montserrat" panose="00000500000000000000" pitchFamily="50" charset="0"/>
                  </a:rPr>
                  <a:t>Tu as le droit de parler à un adulte, jusqu’à ce que tu obtiennes de l’aide. </a:t>
                </a:r>
              </a:p>
              <a:p>
                <a:pPr marL="0" marR="0" lvl="0" indent="0" algn="ctr" defTabSz="1333500" rtl="0" eaLnBrk="1" fontAlgn="auto" latinLnBrk="0" hangingPunct="1">
                  <a:lnSpc>
                    <a:spcPct val="100000"/>
                  </a:lnSpc>
                  <a:spcBef>
                    <a:spcPct val="0"/>
                  </a:spcBef>
                  <a:spcAft>
                    <a:spcPts val="600"/>
                  </a:spcAft>
                  <a:buClrTx/>
                  <a:buSzTx/>
                  <a:buFontTx/>
                  <a:buNone/>
                  <a:tabLst/>
                  <a:defRPr/>
                </a:pPr>
                <a:endParaRPr kumimoji="0" lang="fr-CA" sz="600" b="0" i="0" u="none" strike="noStrike" kern="1200" cap="none" spc="0" normalizeH="0" baseline="0" noProof="0">
                  <a:ln>
                    <a:noFill/>
                  </a:ln>
                  <a:solidFill>
                    <a:prstClr val="black"/>
                  </a:solidFill>
                  <a:effectLst/>
                  <a:uLnTx/>
                  <a:uFillTx/>
                  <a:latin typeface="Montserrat" panose="00000500000000000000" pitchFamily="50" charset="0"/>
                </a:endParaRP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800" b="0" i="0" u="none" strike="noStrike" kern="1200" cap="none" spc="0" normalizeH="0" baseline="0" noProof="0">
                    <a:ln>
                      <a:noFill/>
                    </a:ln>
                    <a:solidFill>
                      <a:prstClr val="black"/>
                    </a:solidFill>
                    <a:effectLst/>
                    <a:uLnTx/>
                    <a:uFillTx/>
                    <a:latin typeface="Montserrat" panose="00000500000000000000" pitchFamily="50" charset="0"/>
                  </a:rPr>
                  <a:t>C’est le rôle des adultes d’assurer ta sécurité.</a:t>
                </a:r>
              </a:p>
            </p:txBody>
          </p:sp>
          <p:sp>
            <p:nvSpPr>
              <p:cNvPr id="22" name="ZoneTexte 21">
                <a:extLst>
                  <a:ext uri="{FF2B5EF4-FFF2-40B4-BE49-F238E27FC236}">
                    <a16:creationId xmlns:a16="http://schemas.microsoft.com/office/drawing/2014/main" id="{7A0A3953-8075-3CF8-4611-55B67031943B}"/>
                  </a:ext>
                </a:extLst>
              </p:cNvPr>
              <p:cNvSpPr txBox="1"/>
              <p:nvPr>
                <p:custDataLst>
                  <p:tags r:id="rId18"/>
                </p:custDataLst>
              </p:nvPr>
            </p:nvSpPr>
            <p:spPr>
              <a:xfrm>
                <a:off x="4769299" y="699960"/>
                <a:ext cx="2604577" cy="523220"/>
              </a:xfrm>
              <a:prstGeom prst="rect">
                <a:avLst/>
              </a:prstGeom>
              <a:noFill/>
            </p:spPr>
            <p:txBody>
              <a:bodyPr wrap="square" rtlCol="0">
                <a:spAutoFit/>
              </a:bodyPr>
              <a:lstStyle/>
              <a:p>
                <a:pPr algn="ctr"/>
                <a:r>
                  <a:rPr lang="fr-CA" sz="2800">
                    <a:solidFill>
                      <a:srgbClr val="673E90"/>
                    </a:solidFill>
                    <a:latin typeface="Montserrat ExtraBold" panose="00000900000000000000" pitchFamily="50" charset="0"/>
                  </a:rPr>
                  <a:t>Protection</a:t>
                </a:r>
              </a:p>
            </p:txBody>
          </p:sp>
        </p:grpSp>
        <p:grpSp>
          <p:nvGrpSpPr>
            <p:cNvPr id="11" name="Groupe 10">
              <a:extLst>
                <a:ext uri="{FF2B5EF4-FFF2-40B4-BE49-F238E27FC236}">
                  <a16:creationId xmlns:a16="http://schemas.microsoft.com/office/drawing/2014/main" id="{B11EC31B-A8BE-FFFB-2A0E-D2497932DF60}"/>
                </a:ext>
              </a:extLst>
            </p:cNvPr>
            <p:cNvGrpSpPr/>
            <p:nvPr/>
          </p:nvGrpSpPr>
          <p:grpSpPr>
            <a:xfrm>
              <a:off x="8138474" y="483928"/>
              <a:ext cx="3811347" cy="3039186"/>
              <a:chOff x="8138474" y="483928"/>
              <a:chExt cx="3811347" cy="3039186"/>
            </a:xfrm>
          </p:grpSpPr>
          <p:sp>
            <p:nvSpPr>
              <p:cNvPr id="20" name="Rectangle : coins arrondis 19">
                <a:extLst>
                  <a:ext uri="{FF2B5EF4-FFF2-40B4-BE49-F238E27FC236}">
                    <a16:creationId xmlns:a16="http://schemas.microsoft.com/office/drawing/2014/main" id="{EFE2C8BC-6D92-7E68-50A7-4711ECA0726E}"/>
                  </a:ext>
                </a:extLst>
              </p:cNvPr>
              <p:cNvSpPr/>
              <p:nvPr>
                <p:custDataLst>
                  <p:tags r:id="rId14"/>
                </p:custDataLst>
              </p:nvPr>
            </p:nvSpPr>
            <p:spPr>
              <a:xfrm>
                <a:off x="8155185" y="483928"/>
                <a:ext cx="3736190" cy="2799229"/>
              </a:xfrm>
              <a:prstGeom prst="roundRect">
                <a:avLst/>
              </a:prstGeom>
              <a:solidFill>
                <a:schemeClr val="bg1"/>
              </a:solid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33500" rtl="0" eaLnBrk="1" fontAlgn="auto" latinLnBrk="0" hangingPunct="1">
                  <a:lnSpc>
                    <a:spcPct val="100000"/>
                  </a:lnSpc>
                  <a:spcBef>
                    <a:spcPct val="0"/>
                  </a:spcBef>
                  <a:spcAft>
                    <a:spcPts val="60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Montserrat Light" pitchFamily="2" charset="0"/>
                </a:endParaRPr>
              </a:p>
              <a:p>
                <a:pPr marL="0" marR="0" lvl="0" indent="0" algn="ctr" defTabSz="1333500" rtl="0" eaLnBrk="1" fontAlgn="auto" latinLnBrk="0" hangingPunct="1">
                  <a:lnSpc>
                    <a:spcPct val="100000"/>
                  </a:lnSpc>
                  <a:spcBef>
                    <a:spcPct val="0"/>
                  </a:spcBef>
                  <a:spcAft>
                    <a:spcPts val="600"/>
                  </a:spcAft>
                  <a:buClrTx/>
                  <a:buSzTx/>
                  <a:buFontTx/>
                  <a:buNone/>
                  <a:tabLst/>
                  <a:defRPr/>
                </a:pPr>
                <a:endParaRPr lang="fr-CA">
                  <a:solidFill>
                    <a:prstClr val="black"/>
                  </a:solidFill>
                  <a:latin typeface="Montserrat Light" pitchFamily="2" charset="0"/>
                </a:endParaRPr>
              </a:p>
            </p:txBody>
          </p:sp>
          <p:sp>
            <p:nvSpPr>
              <p:cNvPr id="21" name="ZoneTexte 20">
                <a:extLst>
                  <a:ext uri="{FF2B5EF4-FFF2-40B4-BE49-F238E27FC236}">
                    <a16:creationId xmlns:a16="http://schemas.microsoft.com/office/drawing/2014/main" id="{99EA5768-70FA-380C-1F3E-839072164B40}"/>
                  </a:ext>
                </a:extLst>
              </p:cNvPr>
              <p:cNvSpPr txBox="1"/>
              <p:nvPr>
                <p:custDataLst>
                  <p:tags r:id="rId15"/>
                </p:custDataLst>
              </p:nvPr>
            </p:nvSpPr>
            <p:spPr>
              <a:xfrm>
                <a:off x="8138474" y="1272498"/>
                <a:ext cx="3811347" cy="2250616"/>
              </a:xfrm>
              <a:prstGeom prst="rect">
                <a:avLst/>
              </a:prstGeom>
              <a:noFill/>
            </p:spPr>
            <p:txBody>
              <a:bodyPr wrap="square">
                <a:sp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Ta tête, ton cœur et ton corps doivent être en accord pour que ton consentement soit valide.  </a:t>
                </a: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Tu es libre de dire oui ou non et de changer d’idée.</a:t>
                </a:r>
              </a:p>
              <a:p>
                <a:pPr algn="ctr" defTabSz="1333500">
                  <a:lnSpc>
                    <a:spcPct val="90000"/>
                  </a:lnSpc>
                  <a:spcBef>
                    <a:spcPct val="0"/>
                  </a:spcBef>
                  <a:spcAft>
                    <a:spcPct val="35000"/>
                  </a:spcAf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Demande la per</a:t>
                </a:r>
                <a:r>
                  <a:rPr lang="fr-CA" sz="1700">
                    <a:solidFill>
                      <a:prstClr val="black"/>
                    </a:solidFill>
                    <a:latin typeface="Montserrat" panose="00000500000000000000" pitchFamily="50" charset="0"/>
                  </a:rPr>
                  <a:t>mission de l’autre avant de faire un geste.</a:t>
                </a:r>
                <a:endParaRPr kumimoji="0" lang="fr-CA" sz="1700" b="0" i="0" u="none" strike="noStrike" kern="1200" cap="none" spc="0" normalizeH="0" baseline="0" noProof="0">
                  <a:ln>
                    <a:noFill/>
                  </a:ln>
                  <a:solidFill>
                    <a:prstClr val="black"/>
                  </a:solidFill>
                  <a:effectLst/>
                  <a:uLnTx/>
                  <a:uFillTx/>
                  <a:latin typeface="Montserrat" panose="00000500000000000000" pitchFamily="50" charset="0"/>
                </a:endParaRPr>
              </a:p>
              <a:p>
                <a:pPr marL="0" marR="0" lvl="0" indent="0" algn="ctr" defTabSz="1333500" rtl="0" eaLnBrk="1" fontAlgn="auto" latinLnBrk="0" hangingPunct="1">
                  <a:lnSpc>
                    <a:spcPct val="90000"/>
                  </a:lnSpc>
                  <a:spcBef>
                    <a:spcPct val="0"/>
                  </a:spcBef>
                  <a:spcAft>
                    <a:spcPct val="35000"/>
                  </a:spcAft>
                  <a:buClrTx/>
                  <a:buSzTx/>
                  <a:buFontTx/>
                  <a:buNone/>
                  <a:tabLst/>
                  <a:defRPr/>
                </a:pPr>
                <a:endParaRPr lang="fr-CA" sz="1700">
                  <a:solidFill>
                    <a:prstClr val="black"/>
                  </a:solidFill>
                  <a:latin typeface="Montserrat" panose="00000500000000000000" pitchFamily="50" charset="0"/>
                </a:endParaRPr>
              </a:p>
            </p:txBody>
          </p:sp>
          <p:sp>
            <p:nvSpPr>
              <p:cNvPr id="19" name="ZoneTexte 18">
                <a:extLst>
                  <a:ext uri="{FF2B5EF4-FFF2-40B4-BE49-F238E27FC236}">
                    <a16:creationId xmlns:a16="http://schemas.microsoft.com/office/drawing/2014/main" id="{17492D21-A372-44E0-2C05-9CD2CE268424}"/>
                  </a:ext>
                </a:extLst>
              </p:cNvPr>
              <p:cNvSpPr txBox="1"/>
              <p:nvPr>
                <p:custDataLst>
                  <p:tags r:id="rId16"/>
                </p:custDataLst>
              </p:nvPr>
            </p:nvSpPr>
            <p:spPr>
              <a:xfrm>
                <a:off x="8469932" y="677230"/>
                <a:ext cx="3067734" cy="523220"/>
              </a:xfrm>
              <a:prstGeom prst="rect">
                <a:avLst/>
              </a:prstGeom>
              <a:noFill/>
            </p:spPr>
            <p:txBody>
              <a:bodyPr wrap="square" rtlCol="0">
                <a:spAutoFit/>
              </a:bodyPr>
              <a:lstStyle/>
              <a:p>
                <a:pPr algn="ctr"/>
                <a:r>
                  <a:rPr lang="fr-CA" sz="2800">
                    <a:solidFill>
                      <a:srgbClr val="2CB6E3"/>
                    </a:solidFill>
                    <a:latin typeface="Montserrat ExtraBold" panose="00000900000000000000" pitchFamily="50" charset="0"/>
                  </a:rPr>
                  <a:t>Consentement</a:t>
                </a:r>
              </a:p>
            </p:txBody>
          </p:sp>
        </p:grpSp>
        <p:grpSp>
          <p:nvGrpSpPr>
            <p:cNvPr id="14" name="Groupe 13">
              <a:extLst>
                <a:ext uri="{FF2B5EF4-FFF2-40B4-BE49-F238E27FC236}">
                  <a16:creationId xmlns:a16="http://schemas.microsoft.com/office/drawing/2014/main" id="{58EE2253-BD2F-D168-8FBA-3F47D541AB20}"/>
                </a:ext>
              </a:extLst>
            </p:cNvPr>
            <p:cNvGrpSpPr/>
            <p:nvPr/>
          </p:nvGrpSpPr>
          <p:grpSpPr>
            <a:xfrm>
              <a:off x="4200947" y="3702639"/>
              <a:ext cx="3720957" cy="2799229"/>
              <a:chOff x="4200947" y="3702639"/>
              <a:chExt cx="3720957" cy="2799229"/>
            </a:xfrm>
          </p:grpSpPr>
          <p:sp>
            <p:nvSpPr>
              <p:cNvPr id="25" name="Rectangle : coins arrondis 24">
                <a:extLst>
                  <a:ext uri="{FF2B5EF4-FFF2-40B4-BE49-F238E27FC236}">
                    <a16:creationId xmlns:a16="http://schemas.microsoft.com/office/drawing/2014/main" id="{777ABC76-6C80-FAEC-9244-AC7EF1174BB7}"/>
                  </a:ext>
                </a:extLst>
              </p:cNvPr>
              <p:cNvSpPr/>
              <p:nvPr>
                <p:custDataLst>
                  <p:tags r:id="rId11"/>
                </p:custDataLst>
              </p:nvPr>
            </p:nvSpPr>
            <p:spPr>
              <a:xfrm>
                <a:off x="4200947" y="3702639"/>
                <a:ext cx="3720957" cy="2799229"/>
              </a:xfrm>
              <a:prstGeom prst="roundRect">
                <a:avLst/>
              </a:prstGeom>
              <a:solidFill>
                <a:schemeClr val="bg1"/>
              </a:solid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800">
                    <a:latin typeface="Montserrat SemiBold" panose="00000700000000000000" pitchFamily="50" charset="0"/>
                  </a:rPr>
                  <a:t>Intimité</a:t>
                </a:r>
              </a:p>
            </p:txBody>
          </p:sp>
          <p:sp>
            <p:nvSpPr>
              <p:cNvPr id="26" name="ZoneTexte 25">
                <a:extLst>
                  <a:ext uri="{FF2B5EF4-FFF2-40B4-BE49-F238E27FC236}">
                    <a16:creationId xmlns:a16="http://schemas.microsoft.com/office/drawing/2014/main" id="{F8CBDD47-1383-654A-4818-C8ACE6C4A981}"/>
                  </a:ext>
                </a:extLst>
              </p:cNvPr>
              <p:cNvSpPr txBox="1"/>
              <p:nvPr>
                <p:custDataLst>
                  <p:tags r:id="rId12"/>
                </p:custDataLst>
              </p:nvPr>
            </p:nvSpPr>
            <p:spPr>
              <a:xfrm>
                <a:off x="4298795" y="4416879"/>
                <a:ext cx="3525259" cy="1918987"/>
              </a:xfrm>
              <a:prstGeom prst="rect">
                <a:avLst/>
              </a:prstGeom>
              <a:noFill/>
            </p:spPr>
            <p:txBody>
              <a:bodyPr wrap="square">
                <a:sp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Tu </a:t>
                </a:r>
                <a:r>
                  <a:rPr lang="fr-CA" sz="1700">
                    <a:solidFill>
                      <a:prstClr val="black"/>
                    </a:solidFill>
                    <a:latin typeface="Montserrat" panose="00000500000000000000" pitchFamily="50" charset="0"/>
                  </a:rPr>
                  <a:t>as le droit de </a:t>
                </a: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garder certains secrets pour toi. </a:t>
                </a:r>
              </a:p>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fr-CA" sz="500" b="0" i="0" u="none" strike="noStrike" kern="1200" cap="none" spc="0" normalizeH="0" baseline="0" noProof="0">
                  <a:ln>
                    <a:noFill/>
                  </a:ln>
                  <a:solidFill>
                    <a:prstClr val="black"/>
                  </a:solidFill>
                  <a:effectLst/>
                  <a:uLnTx/>
                  <a:uFillTx/>
                  <a:latin typeface="Montserrat" panose="00000500000000000000" pitchFamily="50" charset="0"/>
                </a:endParaRP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Ton corps est à toi. Tu as le droit d’être seul dans un endroit approprié. </a:t>
                </a:r>
              </a:p>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fr-CA" sz="700" b="0" i="0" u="none" strike="noStrike" kern="1200" cap="none" spc="0" normalizeH="0" baseline="0" noProof="0">
                  <a:ln>
                    <a:noFill/>
                  </a:ln>
                  <a:solidFill>
                    <a:prstClr val="black"/>
                  </a:solidFill>
                  <a:effectLst/>
                  <a:uLnTx/>
                  <a:uFillTx/>
                  <a:latin typeface="Montserrat" panose="00000500000000000000" pitchFamily="50" charset="0"/>
                </a:endParaRP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Ex : Chambre, salle de bain</a:t>
                </a:r>
                <a:r>
                  <a:rPr lang="fr-CA" sz="1700">
                    <a:solidFill>
                      <a:prstClr val="black"/>
                    </a:solidFill>
                    <a:latin typeface="Montserrat" panose="00000500000000000000" pitchFamily="50" charset="0"/>
                  </a:rPr>
                  <a:t>.</a:t>
                </a:r>
                <a:endParaRPr kumimoji="0" lang="en-US" sz="1700" b="0" i="0" u="none" strike="noStrike" kern="1200" cap="none" spc="0" normalizeH="0" baseline="0" noProof="0">
                  <a:ln>
                    <a:noFill/>
                  </a:ln>
                  <a:solidFill>
                    <a:prstClr val="black"/>
                  </a:solidFill>
                  <a:effectLst/>
                  <a:uLnTx/>
                  <a:uFillTx/>
                  <a:latin typeface="Montserrat" panose="00000500000000000000" pitchFamily="50" charset="0"/>
                </a:endParaRPr>
              </a:p>
            </p:txBody>
          </p:sp>
          <p:sp>
            <p:nvSpPr>
              <p:cNvPr id="27" name="ZoneTexte 26">
                <a:extLst>
                  <a:ext uri="{FF2B5EF4-FFF2-40B4-BE49-F238E27FC236}">
                    <a16:creationId xmlns:a16="http://schemas.microsoft.com/office/drawing/2014/main" id="{19B3BF4C-DABB-61D8-F05C-1EE43FE321FD}"/>
                  </a:ext>
                </a:extLst>
              </p:cNvPr>
              <p:cNvSpPr txBox="1"/>
              <p:nvPr>
                <p:custDataLst>
                  <p:tags r:id="rId13"/>
                </p:custDataLst>
              </p:nvPr>
            </p:nvSpPr>
            <p:spPr>
              <a:xfrm>
                <a:off x="4861786" y="3846735"/>
                <a:ext cx="2399278" cy="523220"/>
              </a:xfrm>
              <a:prstGeom prst="rect">
                <a:avLst/>
              </a:prstGeom>
              <a:noFill/>
            </p:spPr>
            <p:txBody>
              <a:bodyPr wrap="square" rtlCol="0">
                <a:spAutoFit/>
              </a:bodyPr>
              <a:lstStyle/>
              <a:p>
                <a:pPr algn="ctr"/>
                <a:r>
                  <a:rPr lang="fr-CA" sz="2800">
                    <a:solidFill>
                      <a:srgbClr val="2CB6E3"/>
                    </a:solidFill>
                    <a:latin typeface="Montserrat ExtraBold" panose="00000900000000000000" pitchFamily="50" charset="0"/>
                  </a:rPr>
                  <a:t>Intimité</a:t>
                </a:r>
              </a:p>
            </p:txBody>
          </p:sp>
        </p:grpSp>
        <p:grpSp>
          <p:nvGrpSpPr>
            <p:cNvPr id="13" name="Groupe 12">
              <a:extLst>
                <a:ext uri="{FF2B5EF4-FFF2-40B4-BE49-F238E27FC236}">
                  <a16:creationId xmlns:a16="http://schemas.microsoft.com/office/drawing/2014/main" id="{B424332E-D659-385C-10D3-B59AF5AB53DC}"/>
                </a:ext>
              </a:extLst>
            </p:cNvPr>
            <p:cNvGrpSpPr/>
            <p:nvPr/>
          </p:nvGrpSpPr>
          <p:grpSpPr>
            <a:xfrm>
              <a:off x="310786" y="3702639"/>
              <a:ext cx="3700633" cy="2890386"/>
              <a:chOff x="310786" y="3702639"/>
              <a:chExt cx="3700633" cy="2890386"/>
            </a:xfrm>
          </p:grpSpPr>
          <p:sp>
            <p:nvSpPr>
              <p:cNvPr id="24" name="Rectangle : coins arrondis 23">
                <a:extLst>
                  <a:ext uri="{FF2B5EF4-FFF2-40B4-BE49-F238E27FC236}">
                    <a16:creationId xmlns:a16="http://schemas.microsoft.com/office/drawing/2014/main" id="{D5324054-AA9E-804D-D0A9-F4132FEF1418}"/>
                  </a:ext>
                </a:extLst>
              </p:cNvPr>
              <p:cNvSpPr/>
              <p:nvPr>
                <p:custDataLst>
                  <p:tags r:id="rId8"/>
                </p:custDataLst>
              </p:nvPr>
            </p:nvSpPr>
            <p:spPr>
              <a:xfrm>
                <a:off x="310786" y="3702639"/>
                <a:ext cx="3700633" cy="2799229"/>
              </a:xfrm>
              <a:prstGeom prst="roundRect">
                <a:avLst/>
              </a:prstGeom>
              <a:solidFill>
                <a:schemeClr val="bg1"/>
              </a:solidFill>
              <a:ln w="57150">
                <a:solidFill>
                  <a:srgbClr val="673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33500" rtl="0" eaLnBrk="1" fontAlgn="auto" latinLnBrk="0" hangingPunct="1">
                  <a:lnSpc>
                    <a:spcPct val="100000"/>
                  </a:lnSpc>
                  <a:spcBef>
                    <a:spcPct val="0"/>
                  </a:spcBef>
                  <a:spcAft>
                    <a:spcPts val="60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Montserrat Light" pitchFamily="2" charset="0"/>
                </a:endParaRPr>
              </a:p>
              <a:p>
                <a:pPr marL="0" marR="0" lvl="0" indent="0" algn="ctr" defTabSz="1333500" rtl="0" eaLnBrk="1" fontAlgn="auto" latinLnBrk="0" hangingPunct="1">
                  <a:lnSpc>
                    <a:spcPct val="100000"/>
                  </a:lnSpc>
                  <a:spcBef>
                    <a:spcPct val="0"/>
                  </a:spcBef>
                  <a:spcAft>
                    <a:spcPts val="600"/>
                  </a:spcAft>
                  <a:buClrTx/>
                  <a:buSzTx/>
                  <a:buFontTx/>
                  <a:buNone/>
                  <a:tabLst/>
                  <a:defRPr/>
                </a:pPr>
                <a:endParaRPr lang="fr-CA">
                  <a:solidFill>
                    <a:prstClr val="black"/>
                  </a:solidFill>
                  <a:latin typeface="Montserrat Light" pitchFamily="2" charset="0"/>
                </a:endParaRPr>
              </a:p>
            </p:txBody>
          </p:sp>
          <p:sp>
            <p:nvSpPr>
              <p:cNvPr id="28" name="ZoneTexte 27">
                <a:extLst>
                  <a:ext uri="{FF2B5EF4-FFF2-40B4-BE49-F238E27FC236}">
                    <a16:creationId xmlns:a16="http://schemas.microsoft.com/office/drawing/2014/main" id="{C13842A5-2A21-4BD0-6E92-A0E284BA3C04}"/>
                  </a:ext>
                </a:extLst>
              </p:cNvPr>
              <p:cNvSpPr txBox="1"/>
              <p:nvPr>
                <p:custDataLst>
                  <p:tags r:id="rId9"/>
                </p:custDataLst>
              </p:nvPr>
            </p:nvSpPr>
            <p:spPr>
              <a:xfrm>
                <a:off x="961463" y="3866429"/>
                <a:ext cx="2399278" cy="523220"/>
              </a:xfrm>
              <a:prstGeom prst="rect">
                <a:avLst/>
              </a:prstGeom>
              <a:noFill/>
            </p:spPr>
            <p:txBody>
              <a:bodyPr wrap="square" rtlCol="0">
                <a:spAutoFit/>
              </a:bodyPr>
              <a:lstStyle/>
              <a:p>
                <a:pPr algn="ctr"/>
                <a:r>
                  <a:rPr lang="fr-CA" sz="2800">
                    <a:solidFill>
                      <a:srgbClr val="673E90"/>
                    </a:solidFill>
                    <a:latin typeface="Montserrat ExtraBold" panose="00000900000000000000" pitchFamily="50" charset="0"/>
                  </a:rPr>
                  <a:t>Liberté</a:t>
                </a:r>
              </a:p>
            </p:txBody>
          </p:sp>
          <p:sp>
            <p:nvSpPr>
              <p:cNvPr id="29" name="ZoneTexte 28">
                <a:extLst>
                  <a:ext uri="{FF2B5EF4-FFF2-40B4-BE49-F238E27FC236}">
                    <a16:creationId xmlns:a16="http://schemas.microsoft.com/office/drawing/2014/main" id="{2527B397-4213-2CCA-33E7-5D46EE7A3ACD}"/>
                  </a:ext>
                </a:extLst>
              </p:cNvPr>
              <p:cNvSpPr txBox="1"/>
              <p:nvPr>
                <p:custDataLst>
                  <p:tags r:id="rId10"/>
                </p:custDataLst>
              </p:nvPr>
            </p:nvSpPr>
            <p:spPr>
              <a:xfrm>
                <a:off x="398157" y="4453978"/>
                <a:ext cx="3538001" cy="2139047"/>
              </a:xfrm>
              <a:prstGeom prst="rect">
                <a:avLst/>
              </a:prstGeom>
              <a:noFill/>
            </p:spPr>
            <p:txBody>
              <a:bodyPr wrap="square">
                <a:spAutoFit/>
              </a:bodyPr>
              <a:lstStyle/>
              <a:p>
                <a:pPr marL="0" marR="0" lvl="0" indent="0" algn="ctr" defTabSz="1333500" rtl="0" eaLnBrk="1" fontAlgn="auto" latinLnBrk="0" hangingPunct="1">
                  <a:lnSpc>
                    <a:spcPct val="100000"/>
                  </a:lnSpc>
                  <a:spcBef>
                    <a:spcPts val="0"/>
                  </a:spcBef>
                  <a:spcAft>
                    <a:spcPts val="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Tu </a:t>
                </a:r>
                <a:r>
                  <a:rPr lang="fr-CA" sz="1700">
                    <a:solidFill>
                      <a:prstClr val="black"/>
                    </a:solidFill>
                    <a:latin typeface="Montserrat" panose="00000500000000000000" pitchFamily="50" charset="0"/>
                  </a:rPr>
                  <a:t>as le droit</a:t>
                </a: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 de faire des choix et de dire ton avis.</a:t>
                </a:r>
              </a:p>
              <a:p>
                <a:pPr marL="0" marR="0" lvl="0" indent="0" algn="ctr" defTabSz="1333500" rtl="0" eaLnBrk="1" fontAlgn="auto" latinLnBrk="0" hangingPunct="1">
                  <a:lnSpc>
                    <a:spcPct val="100000"/>
                  </a:lnSpc>
                  <a:spcBef>
                    <a:spcPts val="0"/>
                  </a:spcBef>
                  <a:spcAft>
                    <a:spcPts val="0"/>
                  </a:spcAft>
                  <a:buClrTx/>
                  <a:buSzTx/>
                  <a:buFontTx/>
                  <a:buNone/>
                  <a:tabLst/>
                  <a:defRPr/>
                </a:pPr>
                <a:endParaRPr kumimoji="0" lang="fr-CA" sz="1000" b="0" i="0" u="none" strike="noStrike" kern="1200" cap="none" spc="0" normalizeH="0" baseline="0" noProof="0">
                  <a:ln>
                    <a:noFill/>
                  </a:ln>
                  <a:solidFill>
                    <a:prstClr val="black"/>
                  </a:solidFill>
                  <a:effectLst/>
                  <a:uLnTx/>
                  <a:uFillTx/>
                  <a:latin typeface="Montserrat" panose="00000500000000000000" pitchFamily="50" charset="0"/>
                </a:endParaRPr>
              </a:p>
              <a:p>
                <a:pPr algn="ctr" defTabSz="1333500">
                  <a:defRPr/>
                </a:pPr>
                <a:r>
                  <a:rPr lang="fr-CA" sz="1700">
                    <a:solidFill>
                      <a:prstClr val="black"/>
                    </a:solidFill>
                    <a:latin typeface="Montserrat" panose="00000500000000000000" pitchFamily="50" charset="0"/>
                  </a:rPr>
                  <a:t>Tu as le droit de t’affirmer et d’exprimer tes émotions.</a:t>
                </a:r>
              </a:p>
              <a:p>
                <a:pPr algn="ctr" defTabSz="1333500">
                  <a:defRPr/>
                </a:pPr>
                <a:endParaRPr lang="fr-CA" sz="1000">
                  <a:solidFill>
                    <a:prstClr val="black"/>
                  </a:solidFill>
                  <a:latin typeface="Montserrat" panose="00000500000000000000" pitchFamily="50" charset="0"/>
                </a:endParaRPr>
              </a:p>
              <a:p>
                <a:pPr marL="0" marR="0" lvl="0" indent="0" algn="ctr" defTabSz="1333500" rtl="0" eaLnBrk="1" fontAlgn="auto" latinLnBrk="0" hangingPunct="1">
                  <a:lnSpc>
                    <a:spcPct val="100000"/>
                  </a:lnSpc>
                  <a:spcBef>
                    <a:spcPts val="0"/>
                  </a:spcBef>
                  <a:spcAft>
                    <a:spcPts val="0"/>
                  </a:spcAft>
                  <a:buClrTx/>
                  <a:buSzTx/>
                  <a:buFontTx/>
                  <a:buNone/>
                  <a:tabLst/>
                  <a:defRPr/>
                </a:pPr>
                <a:r>
                  <a:rPr kumimoji="0" lang="fr-CA" sz="1700" b="0" i="0" u="none" strike="noStrike" kern="1200" cap="none" spc="0" normalizeH="0" baseline="0" noProof="0">
                    <a:ln>
                      <a:noFill/>
                    </a:ln>
                    <a:solidFill>
                      <a:prstClr val="black"/>
                    </a:solidFill>
                    <a:effectLst/>
                    <a:uLnTx/>
                    <a:uFillTx/>
                    <a:latin typeface="Montserrat" panose="00000500000000000000" pitchFamily="50" charset="0"/>
                  </a:rPr>
                  <a:t>Les adultes peuvent guider tes choix pour ton bien-être.</a:t>
                </a:r>
              </a:p>
              <a:p>
                <a:pPr marL="0" marR="0" lvl="0" indent="0" algn="ctr" defTabSz="13335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Montserrat" panose="00000500000000000000" pitchFamily="50" charset="0"/>
                </a:endParaRPr>
              </a:p>
            </p:txBody>
          </p:sp>
        </p:grpSp>
        <p:grpSp>
          <p:nvGrpSpPr>
            <p:cNvPr id="15" name="Groupe 14">
              <a:extLst>
                <a:ext uri="{FF2B5EF4-FFF2-40B4-BE49-F238E27FC236}">
                  <a16:creationId xmlns:a16="http://schemas.microsoft.com/office/drawing/2014/main" id="{97765146-D605-6463-989C-386D617761C1}"/>
                </a:ext>
              </a:extLst>
            </p:cNvPr>
            <p:cNvGrpSpPr/>
            <p:nvPr/>
          </p:nvGrpSpPr>
          <p:grpSpPr>
            <a:xfrm>
              <a:off x="8155185" y="3702639"/>
              <a:ext cx="3777926" cy="2799229"/>
              <a:chOff x="8155185" y="3702639"/>
              <a:chExt cx="3777926" cy="2799229"/>
            </a:xfrm>
          </p:grpSpPr>
          <p:sp>
            <p:nvSpPr>
              <p:cNvPr id="23" name="Rectangle : coins arrondis 22">
                <a:extLst>
                  <a:ext uri="{FF2B5EF4-FFF2-40B4-BE49-F238E27FC236}">
                    <a16:creationId xmlns:a16="http://schemas.microsoft.com/office/drawing/2014/main" id="{7260D83A-5D3B-FA2E-8B22-BDB6F98D76DD}"/>
                  </a:ext>
                </a:extLst>
              </p:cNvPr>
              <p:cNvSpPr/>
              <p:nvPr>
                <p:custDataLst>
                  <p:tags r:id="rId5"/>
                </p:custDataLst>
              </p:nvPr>
            </p:nvSpPr>
            <p:spPr>
              <a:xfrm>
                <a:off x="8155185" y="3702639"/>
                <a:ext cx="3777926" cy="2799229"/>
              </a:xfrm>
              <a:prstGeom prst="roundRect">
                <a:avLst/>
              </a:prstGeom>
              <a:solidFill>
                <a:schemeClr val="bg1"/>
              </a:solid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ZoneTexte 29">
                <a:extLst>
                  <a:ext uri="{FF2B5EF4-FFF2-40B4-BE49-F238E27FC236}">
                    <a16:creationId xmlns:a16="http://schemas.microsoft.com/office/drawing/2014/main" id="{198A5A84-46F4-235C-5151-37EDD270FF99}"/>
                  </a:ext>
                </a:extLst>
              </p:cNvPr>
              <p:cNvSpPr txBox="1"/>
              <p:nvPr>
                <p:custDataLst>
                  <p:tags r:id="rId6"/>
                </p:custDataLst>
              </p:nvPr>
            </p:nvSpPr>
            <p:spPr>
              <a:xfrm>
                <a:off x="9201506" y="3846735"/>
                <a:ext cx="1685285" cy="523220"/>
              </a:xfrm>
              <a:prstGeom prst="rect">
                <a:avLst/>
              </a:prstGeom>
              <a:noFill/>
            </p:spPr>
            <p:txBody>
              <a:bodyPr wrap="square" rtlCol="0">
                <a:spAutoFit/>
              </a:bodyPr>
              <a:lstStyle/>
              <a:p>
                <a:pPr algn="ctr"/>
                <a:r>
                  <a:rPr lang="fr-CA" sz="2800" dirty="0">
                    <a:solidFill>
                      <a:srgbClr val="F7A71C"/>
                    </a:solidFill>
                    <a:latin typeface="Montserrat ExtraBold" panose="00000900000000000000" pitchFamily="50" charset="0"/>
                  </a:rPr>
                  <a:t>Unicité</a:t>
                </a:r>
              </a:p>
            </p:txBody>
          </p:sp>
          <p:sp>
            <p:nvSpPr>
              <p:cNvPr id="2" name="ZoneTexte 1">
                <a:extLst>
                  <a:ext uri="{FF2B5EF4-FFF2-40B4-BE49-F238E27FC236}">
                    <a16:creationId xmlns:a16="http://schemas.microsoft.com/office/drawing/2014/main" id="{61EE92B7-E0E9-82F9-45BB-1458C3E97947}"/>
                  </a:ext>
                </a:extLst>
              </p:cNvPr>
              <p:cNvSpPr txBox="1"/>
              <p:nvPr>
                <p:custDataLst>
                  <p:tags r:id="rId7"/>
                </p:custDataLst>
              </p:nvPr>
            </p:nvSpPr>
            <p:spPr>
              <a:xfrm>
                <a:off x="8248454" y="4575461"/>
                <a:ext cx="3545389" cy="1400383"/>
              </a:xfrm>
              <a:prstGeom prst="rect">
                <a:avLst/>
              </a:prstGeom>
              <a:noFill/>
            </p:spPr>
            <p:txBody>
              <a:bodyPr wrap="square" rtlCol="0">
                <a:spAutoFit/>
              </a:bodyPr>
              <a:lstStyle/>
              <a:p>
                <a:pPr algn="ctr"/>
                <a:r>
                  <a:rPr lang="fr-CA" sz="1700">
                    <a:latin typeface="Montserrat" pitchFamily="2" charset="0"/>
                  </a:rPr>
                  <a:t>Tu as le droit d’être qui tu es avec ton corps, tes qualités, tes défauts, ta personnalité, tes goûts et de te sentir accepté en tout temps.</a:t>
                </a:r>
              </a:p>
            </p:txBody>
          </p:sp>
        </p:grpSp>
      </p:grpSp>
    </p:spTree>
    <p:extLst>
      <p:ext uri="{BB962C8B-B14F-4D97-AF65-F5344CB8AC3E}">
        <p14:creationId xmlns:p14="http://schemas.microsoft.com/office/powerpoint/2010/main" val="57184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3C8731-C88E-4C88-8A12-38A9181CE98D}"/>
              </a:ext>
            </a:extLst>
          </p:cNvPr>
          <p:cNvSpPr txBox="1"/>
          <p:nvPr>
            <p:custDataLst>
              <p:tags r:id="rId1"/>
            </p:custDataLst>
          </p:nvPr>
        </p:nvSpPr>
        <p:spPr>
          <a:xfrm>
            <a:off x="5445233" y="1655572"/>
            <a:ext cx="2309019" cy="578882"/>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a:solidFill>
                  <a:srgbClr val="F7A71C"/>
                </a:solidFill>
                <a:latin typeface="Montserrat Medium" pitchFamily="2" charset="0"/>
              </a:rPr>
              <a:t>Je te</a:t>
            </a:r>
            <a:r>
              <a:rPr kumimoji="0" lang="fr-CA" sz="2800" b="1" i="0" u="none" strike="noStrike" kern="1200" cap="none" spc="0" normalizeH="0" baseline="0" noProof="0">
                <a:ln>
                  <a:noFill/>
                </a:ln>
                <a:solidFill>
                  <a:srgbClr val="F7A71C"/>
                </a:solidFill>
                <a:effectLst/>
                <a:uLnTx/>
                <a:uFillTx/>
                <a:latin typeface="Montserrat Medium" pitchFamily="2" charset="0"/>
              </a:rPr>
              <a:t> crois!</a:t>
            </a:r>
          </a:p>
        </p:txBody>
      </p:sp>
      <p:sp>
        <p:nvSpPr>
          <p:cNvPr id="13" name="ZoneTexte 12">
            <a:extLst>
              <a:ext uri="{FF2B5EF4-FFF2-40B4-BE49-F238E27FC236}">
                <a16:creationId xmlns:a16="http://schemas.microsoft.com/office/drawing/2014/main" id="{040D4BCF-6D55-41A4-9711-7A13215F29FC}"/>
              </a:ext>
            </a:extLst>
          </p:cNvPr>
          <p:cNvSpPr txBox="1"/>
          <p:nvPr>
            <p:custDataLst>
              <p:tags r:id="rId2"/>
            </p:custDataLst>
          </p:nvPr>
        </p:nvSpPr>
        <p:spPr>
          <a:xfrm>
            <a:off x="8011143" y="3813104"/>
            <a:ext cx="1938253" cy="578882"/>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a:ln>
                  <a:noFill/>
                </a:ln>
                <a:solidFill>
                  <a:srgbClr val="F7A71C"/>
                </a:solidFill>
                <a:effectLst/>
                <a:uLnTx/>
                <a:uFillTx/>
                <a:latin typeface="Montserrat Medium" pitchFamily="2" charset="0"/>
              </a:rPr>
              <a:t>Je t’aide!</a:t>
            </a:r>
          </a:p>
        </p:txBody>
      </p:sp>
      <p:sp>
        <p:nvSpPr>
          <p:cNvPr id="20" name="Organigramme : Connecteur 19">
            <a:extLst>
              <a:ext uri="{FF2B5EF4-FFF2-40B4-BE49-F238E27FC236}">
                <a16:creationId xmlns:a16="http://schemas.microsoft.com/office/drawing/2014/main" id="{2BD540C9-C468-A743-8084-CBBFCE2716AE}"/>
              </a:ext>
            </a:extLst>
          </p:cNvPr>
          <p:cNvSpPr/>
          <p:nvPr>
            <p:custDataLst>
              <p:tags r:id="rId3"/>
            </p:custDataLst>
          </p:nvPr>
        </p:nvSpPr>
        <p:spPr>
          <a:xfrm>
            <a:off x="-691879" y="4514724"/>
            <a:ext cx="1383758" cy="1383758"/>
          </a:xfrm>
          <a:prstGeom prst="flowChartConnector">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Organigramme : Connecteur 20">
            <a:extLst>
              <a:ext uri="{FF2B5EF4-FFF2-40B4-BE49-F238E27FC236}">
                <a16:creationId xmlns:a16="http://schemas.microsoft.com/office/drawing/2014/main" id="{59362558-9DB3-9AE0-CC4C-744DEC89CA7A}"/>
              </a:ext>
            </a:extLst>
          </p:cNvPr>
          <p:cNvSpPr/>
          <p:nvPr>
            <p:custDataLst>
              <p:tags r:id="rId4"/>
            </p:custDataLst>
          </p:nvPr>
        </p:nvSpPr>
        <p:spPr>
          <a:xfrm>
            <a:off x="11738180" y="824679"/>
            <a:ext cx="907639" cy="907639"/>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Vecteur gratuit illustration de concept de cheveux bouclés">
            <a:extLst>
              <a:ext uri="{FF2B5EF4-FFF2-40B4-BE49-F238E27FC236}">
                <a16:creationId xmlns:a16="http://schemas.microsoft.com/office/drawing/2014/main" id="{3A8F82FB-CDD6-AFE6-883E-62C9A690AF65}"/>
              </a:ext>
            </a:extLst>
          </p:cNvPr>
          <p:cNvPicPr>
            <a:picLocks noChangeAspect="1" noChangeArrowheads="1"/>
          </p:cNvPicPr>
          <p:nvPr>
            <p:custDataLst>
              <p:tags r:id="rId5"/>
            </p:custDataLst>
          </p:nvPr>
        </p:nvPicPr>
        <p:blipFill rotWithShape="1">
          <a:blip r:embed="rId9" cstate="print">
            <a:extLst>
              <a:ext uri="{28A0092B-C50C-407E-A947-70E740481C1C}">
                <a14:useLocalDpi xmlns:a14="http://schemas.microsoft.com/office/drawing/2010/main"/>
              </a:ext>
            </a:extLst>
          </a:blip>
          <a:srcRect/>
          <a:stretch/>
        </p:blipFill>
        <p:spPr bwMode="auto">
          <a:xfrm>
            <a:off x="3454133" y="2504335"/>
            <a:ext cx="4557722" cy="43566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FA3B7D0-26F0-0887-AE66-409FA75703A8}"/>
              </a:ext>
            </a:extLst>
          </p:cNvPr>
          <p:cNvSpPr txBox="1"/>
          <p:nvPr>
            <p:custDataLst>
              <p:tags r:id="rId6"/>
            </p:custDataLst>
          </p:nvPr>
        </p:nvSpPr>
        <p:spPr>
          <a:xfrm>
            <a:off x="-12530" y="346803"/>
            <a:ext cx="12191999" cy="769441"/>
          </a:xfrm>
          <a:prstGeom prst="rect">
            <a:avLst/>
          </a:prstGeom>
          <a:noFill/>
        </p:spPr>
        <p:txBody>
          <a:bodyPr wrap="square" rtlCol="0">
            <a:spAutoFit/>
          </a:bodyPr>
          <a:lstStyle/>
          <a:p>
            <a:pPr algn="ctr"/>
            <a:r>
              <a:rPr lang="fr-CA" sz="4400">
                <a:solidFill>
                  <a:srgbClr val="673E90"/>
                </a:solidFill>
                <a:latin typeface="Montserrat Black" pitchFamily="2" charset="0"/>
              </a:rPr>
              <a:t>Un adulte de confiance </a:t>
            </a:r>
          </a:p>
        </p:txBody>
      </p:sp>
      <p:sp>
        <p:nvSpPr>
          <p:cNvPr id="5" name="ZoneTexte 4">
            <a:extLst>
              <a:ext uri="{FF2B5EF4-FFF2-40B4-BE49-F238E27FC236}">
                <a16:creationId xmlns:a16="http://schemas.microsoft.com/office/drawing/2014/main" id="{13D2ADB1-82BD-724D-165C-C955FF3277AD}"/>
              </a:ext>
            </a:extLst>
          </p:cNvPr>
          <p:cNvSpPr txBox="1"/>
          <p:nvPr/>
        </p:nvSpPr>
        <p:spPr>
          <a:xfrm>
            <a:off x="1585731" y="3218332"/>
            <a:ext cx="2558006" cy="523220"/>
          </a:xfrm>
          <a:prstGeom prst="rect">
            <a:avLst/>
          </a:prstGeom>
          <a:noFill/>
        </p:spPr>
        <p:txBody>
          <a:bodyPr wrap="square" rtlCol="0">
            <a:spAutoFit/>
          </a:bodyPr>
          <a:lstStyle/>
          <a:p>
            <a:r>
              <a:rPr kumimoji="0" lang="fr-CA" sz="2800" b="1" i="0" u="none" strike="noStrike" kern="1200" cap="none" spc="0" normalizeH="0" baseline="0" dirty="0">
                <a:ln>
                  <a:noFill/>
                </a:ln>
                <a:solidFill>
                  <a:srgbClr val="F7A71C"/>
                </a:solidFill>
                <a:effectLst/>
                <a:uLnTx/>
                <a:uFillTx/>
                <a:latin typeface="Montserrat Medium" pitchFamily="2" charset="0"/>
              </a:rPr>
              <a:t> Je t</a:t>
            </a:r>
            <a:r>
              <a:rPr kumimoji="0" lang="fr-CA" sz="2800" b="1" i="0" u="none" strike="noStrike" kern="1200" cap="none" spc="0" normalizeH="0" baseline="0" noProof="0" dirty="0">
                <a:ln>
                  <a:noFill/>
                </a:ln>
                <a:solidFill>
                  <a:srgbClr val="F7A71C"/>
                </a:solidFill>
                <a:effectLst/>
                <a:uLnTx/>
                <a:uFillTx/>
                <a:latin typeface="Montserrat Medium" pitchFamily="2" charset="0"/>
              </a:rPr>
              <a:t>’écoute!</a:t>
            </a:r>
          </a:p>
        </p:txBody>
      </p:sp>
      <p:sp>
        <p:nvSpPr>
          <p:cNvPr id="7" name="Bulle narrative : rectangle à coins arrondis 6">
            <a:extLst>
              <a:ext uri="{FF2B5EF4-FFF2-40B4-BE49-F238E27FC236}">
                <a16:creationId xmlns:a16="http://schemas.microsoft.com/office/drawing/2014/main" id="{250D0E8E-CBCA-4CA9-1916-32DC082AF073}"/>
              </a:ext>
            </a:extLst>
          </p:cNvPr>
          <p:cNvSpPr/>
          <p:nvPr/>
        </p:nvSpPr>
        <p:spPr>
          <a:xfrm>
            <a:off x="1452623" y="3061504"/>
            <a:ext cx="2824223" cy="836876"/>
          </a:xfrm>
          <a:prstGeom prst="wedgeRoundRectCallout">
            <a:avLst>
              <a:gd name="adj1" fmla="val 37090"/>
              <a:gd name="adj2" fmla="val 87396"/>
              <a:gd name="adj3" fmla="val 16667"/>
            </a:avLst>
          </a:prstGeom>
          <a:noFill/>
          <a:ln w="28575">
            <a:solidFill>
              <a:srgbClr val="673E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Bulle narrative : rectangle à coins arrondis 8">
            <a:extLst>
              <a:ext uri="{FF2B5EF4-FFF2-40B4-BE49-F238E27FC236}">
                <a16:creationId xmlns:a16="http://schemas.microsoft.com/office/drawing/2014/main" id="{319D2395-ACDB-93C7-B362-B7FA9D3994AE}"/>
              </a:ext>
            </a:extLst>
          </p:cNvPr>
          <p:cNvSpPr/>
          <p:nvPr/>
        </p:nvSpPr>
        <p:spPr>
          <a:xfrm>
            <a:off x="5187631" y="1560293"/>
            <a:ext cx="2824223" cy="769441"/>
          </a:xfrm>
          <a:prstGeom prst="wedgeRoundRectCallout">
            <a:avLst>
              <a:gd name="adj1" fmla="val -32582"/>
              <a:gd name="adj2" fmla="val 95246"/>
              <a:gd name="adj3" fmla="val 16667"/>
            </a:avLst>
          </a:prstGeom>
          <a:noFill/>
          <a:ln w="28575">
            <a:solidFill>
              <a:srgbClr val="673E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Bulle narrative : rectangle à coins arrondis 10">
            <a:extLst>
              <a:ext uri="{FF2B5EF4-FFF2-40B4-BE49-F238E27FC236}">
                <a16:creationId xmlns:a16="http://schemas.microsoft.com/office/drawing/2014/main" id="{FDDB7FE0-DF79-B669-68CB-DD0DB92D89B3}"/>
              </a:ext>
            </a:extLst>
          </p:cNvPr>
          <p:cNvSpPr/>
          <p:nvPr/>
        </p:nvSpPr>
        <p:spPr>
          <a:xfrm>
            <a:off x="7568158" y="3717825"/>
            <a:ext cx="2824223" cy="769441"/>
          </a:xfrm>
          <a:prstGeom prst="wedgeRoundRectCallout">
            <a:avLst>
              <a:gd name="adj1" fmla="val -40778"/>
              <a:gd name="adj2" fmla="val 94494"/>
              <a:gd name="adj3" fmla="val 16667"/>
            </a:avLst>
          </a:prstGeom>
          <a:noFill/>
          <a:ln w="28575">
            <a:solidFill>
              <a:srgbClr val="673E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65398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ampoule, ballon&#10;&#10;Description générée automatiquement">
            <a:extLst>
              <a:ext uri="{FF2B5EF4-FFF2-40B4-BE49-F238E27FC236}">
                <a16:creationId xmlns:a16="http://schemas.microsoft.com/office/drawing/2014/main" id="{928EAEC4-A925-203F-BBA3-985CFEC6D9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18302" y="687725"/>
            <a:ext cx="5258691" cy="5258691"/>
          </a:xfrm>
          <a:prstGeom prst="rect">
            <a:avLst/>
          </a:prstGeom>
          <a:noFill/>
          <a:ln>
            <a:noFill/>
          </a:ln>
        </p:spPr>
      </p:pic>
      <p:sp>
        <p:nvSpPr>
          <p:cNvPr id="6" name="Organigramme : Connecteur 5">
            <a:extLst>
              <a:ext uri="{FF2B5EF4-FFF2-40B4-BE49-F238E27FC236}">
                <a16:creationId xmlns:a16="http://schemas.microsoft.com/office/drawing/2014/main" id="{2A139C41-C9BA-AC42-2D45-C344CA8EE7E5}"/>
              </a:ext>
            </a:extLst>
          </p:cNvPr>
          <p:cNvSpPr/>
          <p:nvPr>
            <p:custDataLst>
              <p:tags r:id="rId1"/>
            </p:custDataLst>
          </p:nvPr>
        </p:nvSpPr>
        <p:spPr>
          <a:xfrm>
            <a:off x="-306294" y="5946416"/>
            <a:ext cx="1183099" cy="1183099"/>
          </a:xfrm>
          <a:prstGeom prst="flowChartConnector">
            <a:avLst/>
          </a:prstGeom>
          <a:solidFill>
            <a:srgbClr val="F7A71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texte, capture d’écran, nombre, carré&#10;&#10;Description générée automatiquement">
            <a:extLst>
              <a:ext uri="{FF2B5EF4-FFF2-40B4-BE49-F238E27FC236}">
                <a16:creationId xmlns:a16="http://schemas.microsoft.com/office/drawing/2014/main" id="{2BB17C32-043B-5851-4B2B-148D6E9565A7}"/>
              </a:ext>
            </a:extLst>
          </p:cNvPr>
          <p:cNvPicPr>
            <a:picLocks noChangeAspect="1"/>
          </p:cNvPicPr>
          <p:nvPr/>
        </p:nvPicPr>
        <p:blipFill rotWithShape="1">
          <a:blip r:embed="rId5">
            <a:extLst>
              <a:ext uri="{28A0092B-C50C-407E-A947-70E740481C1C}">
                <a14:useLocalDpi xmlns:a14="http://schemas.microsoft.com/office/drawing/2010/main" val="0"/>
              </a:ext>
            </a:extLst>
          </a:blip>
          <a:srcRect r="454" b="23147"/>
          <a:stretch/>
        </p:blipFill>
        <p:spPr>
          <a:xfrm>
            <a:off x="1155166" y="228600"/>
            <a:ext cx="6118164" cy="6074022"/>
          </a:xfrm>
          <a:prstGeom prst="rect">
            <a:avLst/>
          </a:prstGeom>
        </p:spPr>
      </p:pic>
      <p:pic>
        <p:nvPicPr>
          <p:cNvPr id="9" name="Image 8">
            <a:extLst>
              <a:ext uri="{FF2B5EF4-FFF2-40B4-BE49-F238E27FC236}">
                <a16:creationId xmlns:a16="http://schemas.microsoft.com/office/drawing/2014/main" id="{BC2555CC-2026-B130-9919-C4F66BFF9E0A}"/>
              </a:ext>
            </a:extLst>
          </p:cNvPr>
          <p:cNvPicPr>
            <a:picLocks noChangeAspect="1"/>
          </p:cNvPicPr>
          <p:nvPr/>
        </p:nvPicPr>
        <p:blipFill rotWithShape="1">
          <a:blip r:embed="rId6"/>
          <a:srcRect l="30987" t="10028" r="26579" b="16316"/>
          <a:stretch/>
        </p:blipFill>
        <p:spPr>
          <a:xfrm>
            <a:off x="1023000" y="555379"/>
            <a:ext cx="5886325" cy="5747244"/>
          </a:xfrm>
          <a:prstGeom prst="rect">
            <a:avLst/>
          </a:prstGeom>
        </p:spPr>
      </p:pic>
    </p:spTree>
    <p:extLst>
      <p:ext uri="{BB962C8B-B14F-4D97-AF65-F5344CB8AC3E}">
        <p14:creationId xmlns:p14="http://schemas.microsoft.com/office/powerpoint/2010/main" val="9358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2A7E57-C67B-107E-6458-10AE7950E999}"/>
              </a:ext>
            </a:extLst>
          </p:cNvPr>
          <p:cNvSpPr txBox="1"/>
          <p:nvPr>
            <p:custDataLst>
              <p:tags r:id="rId1"/>
            </p:custDataLst>
          </p:nvPr>
        </p:nvSpPr>
        <p:spPr>
          <a:xfrm>
            <a:off x="5650558" y="2521059"/>
            <a:ext cx="4985657"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a:noFill/>
                </a:ln>
                <a:solidFill>
                  <a:schemeClr val="bg1"/>
                </a:solidFill>
                <a:effectLst/>
                <a:uLnTx/>
                <a:uFillTx/>
                <a:latin typeface="Montserrat Medium" pitchFamily="2" charset="0"/>
              </a:rPr>
              <a:t>Si l'un</a:t>
            </a:r>
            <a:r>
              <a:rPr lang="fr-CA" sz="2800">
                <a:solidFill>
                  <a:schemeClr val="bg1"/>
                </a:solidFill>
                <a:latin typeface="Montserrat Medium" pitchFamily="2" charset="0"/>
              </a:rPr>
              <a:t> ou plusieurs </a:t>
            </a:r>
            <a:r>
              <a:rPr kumimoji="0" lang="fr-CA" sz="2800" b="0" i="0" u="none" strike="noStrike" kern="1200" cap="none" spc="0" normalizeH="0" baseline="0" noProof="0">
                <a:ln>
                  <a:noFill/>
                </a:ln>
                <a:solidFill>
                  <a:schemeClr val="bg1"/>
                </a:solidFill>
                <a:effectLst/>
                <a:uLnTx/>
                <a:uFillTx/>
                <a:latin typeface="Montserrat Medium" pitchFamily="2" charset="0"/>
              </a:rPr>
              <a:t>d</a:t>
            </a:r>
            <a:r>
              <a:rPr lang="fr-CA" sz="2800">
                <a:solidFill>
                  <a:schemeClr val="bg1"/>
                </a:solidFill>
                <a:latin typeface="Montserrat Medium" pitchFamily="2" charset="0"/>
              </a:rPr>
              <a:t>e tes droits ne sont pas respectés, qu’est-ce que tu pourrais faire?</a:t>
            </a:r>
            <a:endParaRPr kumimoji="0" lang="fr-CA" sz="2800" b="0" i="0" u="none" strike="noStrike" kern="1200" cap="none" spc="0" normalizeH="0" baseline="0" noProof="0">
              <a:ln>
                <a:noFill/>
              </a:ln>
              <a:solidFill>
                <a:schemeClr val="bg1"/>
              </a:solidFill>
              <a:effectLst/>
              <a:uLnTx/>
              <a:uFillTx/>
              <a:latin typeface="Montserrat Medium" pitchFamily="2" charset="0"/>
            </a:endParaRPr>
          </a:p>
        </p:txBody>
      </p:sp>
      <p:pic>
        <p:nvPicPr>
          <p:cNvPr id="4" name="Image 3" descr="Une image contenant Animation, Dessin animé, capture d’écran, illustration">
            <a:extLst>
              <a:ext uri="{FF2B5EF4-FFF2-40B4-BE49-F238E27FC236}">
                <a16:creationId xmlns:a16="http://schemas.microsoft.com/office/drawing/2014/main" id="{D91AB86D-C845-678E-D0BC-E2555980A6BF}"/>
              </a:ext>
            </a:extLst>
          </p:cNvPr>
          <p:cNvPicPr>
            <a:picLocks noChangeAspect="1"/>
          </p:cNvPicPr>
          <p:nvPr/>
        </p:nvPicPr>
        <p:blipFill rotWithShape="1">
          <a:blip r:embed="rId10">
            <a:extLst>
              <a:ext uri="{28A0092B-C50C-407E-A947-70E740481C1C}">
                <a14:useLocalDpi xmlns:a14="http://schemas.microsoft.com/office/drawing/2010/main" val="0"/>
              </a:ext>
            </a:extLst>
          </a:blip>
          <a:srcRect l="14946" t="-189" r="15053" b="189"/>
          <a:stretch/>
        </p:blipFill>
        <p:spPr>
          <a:xfrm>
            <a:off x="-7078" y="-12700"/>
            <a:ext cx="12291320" cy="6913868"/>
          </a:xfrm>
          <a:prstGeom prst="rect">
            <a:avLst/>
          </a:prstGeom>
        </p:spPr>
      </p:pic>
      <p:sp>
        <p:nvSpPr>
          <p:cNvPr id="7" name="Organigramme : Connecteur 6">
            <a:extLst>
              <a:ext uri="{FF2B5EF4-FFF2-40B4-BE49-F238E27FC236}">
                <a16:creationId xmlns:a16="http://schemas.microsoft.com/office/drawing/2014/main" id="{5435BBC9-FDB0-5ADA-EEDC-91C76D7E7AC9}"/>
              </a:ext>
            </a:extLst>
          </p:cNvPr>
          <p:cNvSpPr/>
          <p:nvPr>
            <p:custDataLst>
              <p:tags r:id="rId2"/>
            </p:custDataLst>
          </p:nvPr>
        </p:nvSpPr>
        <p:spPr>
          <a:xfrm>
            <a:off x="4443664" y="5392653"/>
            <a:ext cx="698500" cy="1738735"/>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Organigramme : Connecteur 8">
            <a:extLst>
              <a:ext uri="{FF2B5EF4-FFF2-40B4-BE49-F238E27FC236}">
                <a16:creationId xmlns:a16="http://schemas.microsoft.com/office/drawing/2014/main" id="{85D05C74-D95D-0A0F-1568-6A87058B3281}"/>
              </a:ext>
            </a:extLst>
          </p:cNvPr>
          <p:cNvSpPr/>
          <p:nvPr>
            <p:custDataLst>
              <p:tags r:id="rId3"/>
            </p:custDataLst>
          </p:nvPr>
        </p:nvSpPr>
        <p:spPr>
          <a:xfrm>
            <a:off x="654380" y="4788569"/>
            <a:ext cx="513352" cy="1065463"/>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rganigramme : Connecteur 2">
            <a:extLst>
              <a:ext uri="{FF2B5EF4-FFF2-40B4-BE49-F238E27FC236}">
                <a16:creationId xmlns:a16="http://schemas.microsoft.com/office/drawing/2014/main" id="{C40FD91B-528A-6907-586E-79956A71385D}"/>
              </a:ext>
            </a:extLst>
          </p:cNvPr>
          <p:cNvSpPr/>
          <p:nvPr>
            <p:custDataLst>
              <p:tags r:id="rId4"/>
            </p:custDataLst>
          </p:nvPr>
        </p:nvSpPr>
        <p:spPr>
          <a:xfrm>
            <a:off x="2805367" y="5368097"/>
            <a:ext cx="584200" cy="1155701"/>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rganigramme : Connecteur 4">
            <a:extLst>
              <a:ext uri="{FF2B5EF4-FFF2-40B4-BE49-F238E27FC236}">
                <a16:creationId xmlns:a16="http://schemas.microsoft.com/office/drawing/2014/main" id="{0D21C8BA-E14C-48FC-9095-0E3C5D2583BA}"/>
              </a:ext>
            </a:extLst>
          </p:cNvPr>
          <p:cNvSpPr/>
          <p:nvPr>
            <p:custDataLst>
              <p:tags r:id="rId5"/>
            </p:custDataLst>
          </p:nvPr>
        </p:nvSpPr>
        <p:spPr>
          <a:xfrm>
            <a:off x="1672381" y="5649488"/>
            <a:ext cx="698500" cy="1184448"/>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Organigramme : Connecteur 5">
            <a:extLst>
              <a:ext uri="{FF2B5EF4-FFF2-40B4-BE49-F238E27FC236}">
                <a16:creationId xmlns:a16="http://schemas.microsoft.com/office/drawing/2014/main" id="{C93B97E1-1770-693E-88A7-23513F954A0E}"/>
              </a:ext>
            </a:extLst>
          </p:cNvPr>
          <p:cNvSpPr/>
          <p:nvPr>
            <p:custDataLst>
              <p:tags r:id="rId6"/>
            </p:custDataLst>
          </p:nvPr>
        </p:nvSpPr>
        <p:spPr>
          <a:xfrm>
            <a:off x="5662590" y="5307937"/>
            <a:ext cx="445442" cy="731917"/>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rganigramme : Connecteur 7">
            <a:extLst>
              <a:ext uri="{FF2B5EF4-FFF2-40B4-BE49-F238E27FC236}">
                <a16:creationId xmlns:a16="http://schemas.microsoft.com/office/drawing/2014/main" id="{D70CA347-3564-E493-CF91-4EE8A5B7A7A4}"/>
              </a:ext>
            </a:extLst>
          </p:cNvPr>
          <p:cNvSpPr/>
          <p:nvPr>
            <p:custDataLst>
              <p:tags r:id="rId7"/>
            </p:custDataLst>
          </p:nvPr>
        </p:nvSpPr>
        <p:spPr>
          <a:xfrm>
            <a:off x="7194887" y="5075810"/>
            <a:ext cx="698500" cy="1738735"/>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9666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169" descr="Une image contenant texte, habits, capture d’écran, personne&#10;&#10;Description générée automatiquement">
            <a:extLst>
              <a:ext uri="{FF2B5EF4-FFF2-40B4-BE49-F238E27FC236}">
                <a16:creationId xmlns:a16="http://schemas.microsoft.com/office/drawing/2014/main" id="{04EFDC22-5679-6B88-1B5D-3EDD1D06D2F1}"/>
              </a:ext>
            </a:extLst>
          </p:cNvPr>
          <p:cNvPicPr>
            <a:picLocks noChangeAspect="1"/>
          </p:cNvPicPr>
          <p:nvPr/>
        </p:nvPicPr>
        <p:blipFill rotWithShape="1">
          <a:blip r:embed="rId3">
            <a:extLst>
              <a:ext uri="{28A0092B-C50C-407E-A947-70E740481C1C}">
                <a14:useLocalDpi xmlns:a14="http://schemas.microsoft.com/office/drawing/2010/main" val="0"/>
              </a:ext>
            </a:extLst>
          </a:blip>
          <a:srcRect t="68587" r="26787"/>
          <a:stretch/>
        </p:blipFill>
        <p:spPr>
          <a:xfrm>
            <a:off x="-15139" y="-155042"/>
            <a:ext cx="12769280" cy="7044234"/>
          </a:xfrm>
          <a:prstGeom prst="rect">
            <a:avLst/>
          </a:prstGeom>
        </p:spPr>
      </p:pic>
      <p:sp>
        <p:nvSpPr>
          <p:cNvPr id="172" name="ZoneTexte 171">
            <a:extLst>
              <a:ext uri="{FF2B5EF4-FFF2-40B4-BE49-F238E27FC236}">
                <a16:creationId xmlns:a16="http://schemas.microsoft.com/office/drawing/2014/main" id="{480368E1-3C3C-8400-3836-108D74167687}"/>
              </a:ext>
            </a:extLst>
          </p:cNvPr>
          <p:cNvSpPr txBox="1"/>
          <p:nvPr/>
        </p:nvSpPr>
        <p:spPr>
          <a:xfrm rot="16531991">
            <a:off x="1991422" y="4442070"/>
            <a:ext cx="1045763" cy="400110"/>
          </a:xfrm>
          <a:prstGeom prst="rect">
            <a:avLst/>
          </a:prstGeom>
          <a:noFill/>
        </p:spPr>
        <p:txBody>
          <a:bodyPr wrap="square" rtlCol="0">
            <a:spAutoFit/>
          </a:bodyPr>
          <a:lstStyle/>
          <a:p>
            <a:r>
              <a:rPr lang="fr-CA" sz="2000" dirty="0"/>
              <a:t>Liberté</a:t>
            </a:r>
          </a:p>
        </p:txBody>
      </p:sp>
      <p:sp>
        <p:nvSpPr>
          <p:cNvPr id="173" name="ZoneTexte 172">
            <a:extLst>
              <a:ext uri="{FF2B5EF4-FFF2-40B4-BE49-F238E27FC236}">
                <a16:creationId xmlns:a16="http://schemas.microsoft.com/office/drawing/2014/main" id="{C137BB09-1C4D-E6E1-C01E-7589F72D79B0}"/>
              </a:ext>
            </a:extLst>
          </p:cNvPr>
          <p:cNvSpPr txBox="1"/>
          <p:nvPr/>
        </p:nvSpPr>
        <p:spPr>
          <a:xfrm>
            <a:off x="6972680" y="2590803"/>
            <a:ext cx="804263" cy="261610"/>
          </a:xfrm>
          <a:prstGeom prst="rect">
            <a:avLst/>
          </a:prstGeom>
          <a:noFill/>
        </p:spPr>
        <p:txBody>
          <a:bodyPr wrap="square" rtlCol="0">
            <a:spAutoFit/>
          </a:bodyPr>
          <a:lstStyle/>
          <a:p>
            <a:r>
              <a:rPr lang="fr-CA" sz="1100" dirty="0">
                <a:solidFill>
                  <a:schemeClr val="bg1"/>
                </a:solidFill>
              </a:rPr>
              <a:t>Protection</a:t>
            </a:r>
          </a:p>
        </p:txBody>
      </p:sp>
      <p:sp>
        <p:nvSpPr>
          <p:cNvPr id="174" name="ZoneTexte 173">
            <a:extLst>
              <a:ext uri="{FF2B5EF4-FFF2-40B4-BE49-F238E27FC236}">
                <a16:creationId xmlns:a16="http://schemas.microsoft.com/office/drawing/2014/main" id="{AD3F337F-DA9D-606B-3065-D9C7062584F8}"/>
              </a:ext>
            </a:extLst>
          </p:cNvPr>
          <p:cNvSpPr txBox="1"/>
          <p:nvPr/>
        </p:nvSpPr>
        <p:spPr>
          <a:xfrm rot="19564618">
            <a:off x="1886120" y="2705840"/>
            <a:ext cx="1103947" cy="261610"/>
          </a:xfrm>
          <a:prstGeom prst="rect">
            <a:avLst/>
          </a:prstGeom>
          <a:noFill/>
        </p:spPr>
        <p:txBody>
          <a:bodyPr wrap="square" rtlCol="0">
            <a:spAutoFit/>
          </a:bodyPr>
          <a:lstStyle/>
          <a:p>
            <a:r>
              <a:rPr lang="fr-CA" sz="1100" dirty="0">
                <a:solidFill>
                  <a:schemeClr val="bg1"/>
                </a:solidFill>
              </a:rPr>
              <a:t>Consentement</a:t>
            </a:r>
          </a:p>
        </p:txBody>
      </p:sp>
      <p:sp>
        <p:nvSpPr>
          <p:cNvPr id="175" name="ZoneTexte 174">
            <a:extLst>
              <a:ext uri="{FF2B5EF4-FFF2-40B4-BE49-F238E27FC236}">
                <a16:creationId xmlns:a16="http://schemas.microsoft.com/office/drawing/2014/main" id="{A3C90D25-5C3F-C059-F48E-B7CFA82037F1}"/>
              </a:ext>
            </a:extLst>
          </p:cNvPr>
          <p:cNvSpPr txBox="1"/>
          <p:nvPr/>
        </p:nvSpPr>
        <p:spPr>
          <a:xfrm>
            <a:off x="10628797" y="1129324"/>
            <a:ext cx="804263" cy="261610"/>
          </a:xfrm>
          <a:prstGeom prst="rect">
            <a:avLst/>
          </a:prstGeom>
          <a:noFill/>
        </p:spPr>
        <p:txBody>
          <a:bodyPr wrap="square" rtlCol="0">
            <a:spAutoFit/>
          </a:bodyPr>
          <a:lstStyle/>
          <a:p>
            <a:r>
              <a:rPr lang="fr-CA" sz="1100" dirty="0">
                <a:solidFill>
                  <a:schemeClr val="bg1"/>
                </a:solidFill>
              </a:rPr>
              <a:t>Unicité</a:t>
            </a:r>
          </a:p>
        </p:txBody>
      </p:sp>
      <p:sp>
        <p:nvSpPr>
          <p:cNvPr id="176" name="ZoneTexte 175">
            <a:extLst>
              <a:ext uri="{FF2B5EF4-FFF2-40B4-BE49-F238E27FC236}">
                <a16:creationId xmlns:a16="http://schemas.microsoft.com/office/drawing/2014/main" id="{054AA420-6ADC-8372-4BD6-594D024F9006}"/>
              </a:ext>
            </a:extLst>
          </p:cNvPr>
          <p:cNvSpPr txBox="1"/>
          <p:nvPr/>
        </p:nvSpPr>
        <p:spPr>
          <a:xfrm rot="342818">
            <a:off x="1985516" y="828329"/>
            <a:ext cx="804263" cy="261610"/>
          </a:xfrm>
          <a:prstGeom prst="rect">
            <a:avLst/>
          </a:prstGeom>
          <a:noFill/>
        </p:spPr>
        <p:txBody>
          <a:bodyPr wrap="square" rtlCol="0">
            <a:spAutoFit/>
          </a:bodyPr>
          <a:lstStyle/>
          <a:p>
            <a:r>
              <a:rPr lang="fr-CA" sz="1100">
                <a:solidFill>
                  <a:schemeClr val="bg1"/>
                </a:solidFill>
              </a:rPr>
              <a:t>Liberté</a:t>
            </a:r>
          </a:p>
        </p:txBody>
      </p:sp>
      <p:sp>
        <p:nvSpPr>
          <p:cNvPr id="177" name="ZoneTexte 176">
            <a:extLst>
              <a:ext uri="{FF2B5EF4-FFF2-40B4-BE49-F238E27FC236}">
                <a16:creationId xmlns:a16="http://schemas.microsoft.com/office/drawing/2014/main" id="{69624285-FF99-975D-BE1B-FC57FA222BA0}"/>
              </a:ext>
            </a:extLst>
          </p:cNvPr>
          <p:cNvSpPr txBox="1"/>
          <p:nvPr/>
        </p:nvSpPr>
        <p:spPr>
          <a:xfrm rot="975889">
            <a:off x="6749734" y="4445298"/>
            <a:ext cx="804263" cy="261610"/>
          </a:xfrm>
          <a:prstGeom prst="rect">
            <a:avLst/>
          </a:prstGeom>
          <a:noFill/>
        </p:spPr>
        <p:txBody>
          <a:bodyPr wrap="square" rtlCol="0">
            <a:spAutoFit/>
          </a:bodyPr>
          <a:lstStyle/>
          <a:p>
            <a:r>
              <a:rPr lang="fr-CA" sz="1100">
                <a:solidFill>
                  <a:schemeClr val="bg1"/>
                </a:solidFill>
              </a:rPr>
              <a:t>Liberté</a:t>
            </a:r>
          </a:p>
        </p:txBody>
      </p:sp>
      <p:sp>
        <p:nvSpPr>
          <p:cNvPr id="178" name="ZoneTexte 177">
            <a:extLst>
              <a:ext uri="{FF2B5EF4-FFF2-40B4-BE49-F238E27FC236}">
                <a16:creationId xmlns:a16="http://schemas.microsoft.com/office/drawing/2014/main" id="{290543E2-0DA8-98E4-5FBD-2E41C9535B75}"/>
              </a:ext>
            </a:extLst>
          </p:cNvPr>
          <p:cNvSpPr txBox="1"/>
          <p:nvPr/>
        </p:nvSpPr>
        <p:spPr>
          <a:xfrm>
            <a:off x="8522235" y="3167390"/>
            <a:ext cx="804263" cy="261610"/>
          </a:xfrm>
          <a:prstGeom prst="rect">
            <a:avLst/>
          </a:prstGeom>
          <a:noFill/>
        </p:spPr>
        <p:txBody>
          <a:bodyPr wrap="square" rtlCol="0">
            <a:spAutoFit/>
          </a:bodyPr>
          <a:lstStyle/>
          <a:p>
            <a:r>
              <a:rPr lang="fr-CA" sz="1100">
                <a:solidFill>
                  <a:schemeClr val="bg1"/>
                </a:solidFill>
              </a:rPr>
              <a:t>Liberté</a:t>
            </a:r>
          </a:p>
        </p:txBody>
      </p:sp>
      <p:sp>
        <p:nvSpPr>
          <p:cNvPr id="179" name="ZoneTexte 178">
            <a:extLst>
              <a:ext uri="{FF2B5EF4-FFF2-40B4-BE49-F238E27FC236}">
                <a16:creationId xmlns:a16="http://schemas.microsoft.com/office/drawing/2014/main" id="{C823ACBB-EBAC-177A-49D3-5B11334D90DC}"/>
              </a:ext>
            </a:extLst>
          </p:cNvPr>
          <p:cNvSpPr txBox="1"/>
          <p:nvPr/>
        </p:nvSpPr>
        <p:spPr>
          <a:xfrm rot="20694759">
            <a:off x="10882159" y="2426883"/>
            <a:ext cx="1058718" cy="261610"/>
          </a:xfrm>
          <a:prstGeom prst="rect">
            <a:avLst/>
          </a:prstGeom>
          <a:noFill/>
        </p:spPr>
        <p:txBody>
          <a:bodyPr wrap="square" rtlCol="0">
            <a:spAutoFit/>
          </a:bodyPr>
          <a:lstStyle/>
          <a:p>
            <a:r>
              <a:rPr lang="fr-CA" sz="1100" dirty="0">
                <a:solidFill>
                  <a:schemeClr val="bg1"/>
                </a:solidFill>
              </a:rPr>
              <a:t>Consentement</a:t>
            </a:r>
          </a:p>
        </p:txBody>
      </p:sp>
      <p:sp>
        <p:nvSpPr>
          <p:cNvPr id="180" name="ZoneTexte 179">
            <a:extLst>
              <a:ext uri="{FF2B5EF4-FFF2-40B4-BE49-F238E27FC236}">
                <a16:creationId xmlns:a16="http://schemas.microsoft.com/office/drawing/2014/main" id="{1BE97E97-9FB7-92D3-723E-542DA8C2409A}"/>
              </a:ext>
            </a:extLst>
          </p:cNvPr>
          <p:cNvSpPr txBox="1"/>
          <p:nvPr/>
        </p:nvSpPr>
        <p:spPr>
          <a:xfrm>
            <a:off x="4141916" y="1791371"/>
            <a:ext cx="804263" cy="261610"/>
          </a:xfrm>
          <a:prstGeom prst="rect">
            <a:avLst/>
          </a:prstGeom>
          <a:noFill/>
        </p:spPr>
        <p:txBody>
          <a:bodyPr wrap="square" rtlCol="0">
            <a:spAutoFit/>
          </a:bodyPr>
          <a:lstStyle/>
          <a:p>
            <a:r>
              <a:rPr lang="fr-CA" sz="1100" dirty="0">
                <a:solidFill>
                  <a:schemeClr val="bg1"/>
                </a:solidFill>
              </a:rPr>
              <a:t>Protection</a:t>
            </a:r>
          </a:p>
        </p:txBody>
      </p:sp>
      <p:sp>
        <p:nvSpPr>
          <p:cNvPr id="181" name="ZoneTexte 180">
            <a:extLst>
              <a:ext uri="{FF2B5EF4-FFF2-40B4-BE49-F238E27FC236}">
                <a16:creationId xmlns:a16="http://schemas.microsoft.com/office/drawing/2014/main" id="{BF5C7302-CB7A-6F9B-6A60-C874A5D9B98A}"/>
              </a:ext>
            </a:extLst>
          </p:cNvPr>
          <p:cNvSpPr txBox="1"/>
          <p:nvPr/>
        </p:nvSpPr>
        <p:spPr>
          <a:xfrm rot="20433949">
            <a:off x="9582528" y="1635164"/>
            <a:ext cx="804263" cy="261610"/>
          </a:xfrm>
          <a:prstGeom prst="rect">
            <a:avLst/>
          </a:prstGeom>
          <a:noFill/>
        </p:spPr>
        <p:txBody>
          <a:bodyPr wrap="square" rtlCol="0">
            <a:spAutoFit/>
          </a:bodyPr>
          <a:lstStyle/>
          <a:p>
            <a:r>
              <a:rPr lang="fr-CA" sz="1100" dirty="0">
                <a:solidFill>
                  <a:schemeClr val="bg1"/>
                </a:solidFill>
              </a:rPr>
              <a:t>Intimité</a:t>
            </a:r>
          </a:p>
        </p:txBody>
      </p:sp>
      <p:sp>
        <p:nvSpPr>
          <p:cNvPr id="182" name="ZoneTexte 181">
            <a:extLst>
              <a:ext uri="{FF2B5EF4-FFF2-40B4-BE49-F238E27FC236}">
                <a16:creationId xmlns:a16="http://schemas.microsoft.com/office/drawing/2014/main" id="{8D0A179C-8147-33B7-95D8-68B57B1725FF}"/>
              </a:ext>
            </a:extLst>
          </p:cNvPr>
          <p:cNvSpPr txBox="1"/>
          <p:nvPr/>
        </p:nvSpPr>
        <p:spPr>
          <a:xfrm rot="19168296">
            <a:off x="5333508" y="4437210"/>
            <a:ext cx="804263" cy="261610"/>
          </a:xfrm>
          <a:prstGeom prst="rect">
            <a:avLst/>
          </a:prstGeom>
          <a:noFill/>
        </p:spPr>
        <p:txBody>
          <a:bodyPr wrap="square" rtlCol="0">
            <a:spAutoFit/>
          </a:bodyPr>
          <a:lstStyle/>
          <a:p>
            <a:r>
              <a:rPr lang="fr-CA" sz="1100">
                <a:solidFill>
                  <a:schemeClr val="bg1"/>
                </a:solidFill>
              </a:rPr>
              <a:t>Respect</a:t>
            </a:r>
          </a:p>
        </p:txBody>
      </p:sp>
      <p:sp>
        <p:nvSpPr>
          <p:cNvPr id="183" name="ZoneTexte 182">
            <a:extLst>
              <a:ext uri="{FF2B5EF4-FFF2-40B4-BE49-F238E27FC236}">
                <a16:creationId xmlns:a16="http://schemas.microsoft.com/office/drawing/2014/main" id="{AEF69CF7-88B1-1AC3-6F73-79929B7C83B6}"/>
              </a:ext>
            </a:extLst>
          </p:cNvPr>
          <p:cNvSpPr txBox="1"/>
          <p:nvPr/>
        </p:nvSpPr>
        <p:spPr>
          <a:xfrm rot="20374868">
            <a:off x="1253021" y="2413547"/>
            <a:ext cx="804263" cy="261610"/>
          </a:xfrm>
          <a:prstGeom prst="rect">
            <a:avLst/>
          </a:prstGeom>
          <a:noFill/>
        </p:spPr>
        <p:txBody>
          <a:bodyPr wrap="square" rtlCol="0">
            <a:spAutoFit/>
          </a:bodyPr>
          <a:lstStyle/>
          <a:p>
            <a:r>
              <a:rPr lang="fr-CA" sz="1100">
                <a:solidFill>
                  <a:schemeClr val="bg1"/>
                </a:solidFill>
              </a:rPr>
              <a:t>Respect</a:t>
            </a:r>
          </a:p>
        </p:txBody>
      </p:sp>
      <p:sp>
        <p:nvSpPr>
          <p:cNvPr id="184" name="ZoneTexte 183">
            <a:extLst>
              <a:ext uri="{FF2B5EF4-FFF2-40B4-BE49-F238E27FC236}">
                <a16:creationId xmlns:a16="http://schemas.microsoft.com/office/drawing/2014/main" id="{4170036E-C0D5-A52D-A6C9-69401E3A78E9}"/>
              </a:ext>
            </a:extLst>
          </p:cNvPr>
          <p:cNvSpPr txBox="1"/>
          <p:nvPr/>
        </p:nvSpPr>
        <p:spPr>
          <a:xfrm rot="19573558">
            <a:off x="3066186" y="1588040"/>
            <a:ext cx="804263" cy="261610"/>
          </a:xfrm>
          <a:prstGeom prst="rect">
            <a:avLst/>
          </a:prstGeom>
          <a:noFill/>
        </p:spPr>
        <p:txBody>
          <a:bodyPr wrap="square" rtlCol="0">
            <a:spAutoFit/>
          </a:bodyPr>
          <a:lstStyle/>
          <a:p>
            <a:r>
              <a:rPr lang="fr-CA" sz="1100" dirty="0">
                <a:solidFill>
                  <a:schemeClr val="bg1"/>
                </a:solidFill>
              </a:rPr>
              <a:t>Unicité</a:t>
            </a:r>
          </a:p>
        </p:txBody>
      </p:sp>
      <p:sp>
        <p:nvSpPr>
          <p:cNvPr id="185" name="ZoneTexte 184">
            <a:extLst>
              <a:ext uri="{FF2B5EF4-FFF2-40B4-BE49-F238E27FC236}">
                <a16:creationId xmlns:a16="http://schemas.microsoft.com/office/drawing/2014/main" id="{984E45D0-3432-21A4-5284-F3636C6773AD}"/>
              </a:ext>
            </a:extLst>
          </p:cNvPr>
          <p:cNvSpPr txBox="1"/>
          <p:nvPr/>
        </p:nvSpPr>
        <p:spPr>
          <a:xfrm rot="19628417">
            <a:off x="677073" y="1469935"/>
            <a:ext cx="804263" cy="261610"/>
          </a:xfrm>
          <a:prstGeom prst="rect">
            <a:avLst/>
          </a:prstGeom>
          <a:noFill/>
        </p:spPr>
        <p:txBody>
          <a:bodyPr wrap="square" rtlCol="0">
            <a:spAutoFit/>
          </a:bodyPr>
          <a:lstStyle/>
          <a:p>
            <a:r>
              <a:rPr lang="fr-CA" sz="1100" dirty="0">
                <a:solidFill>
                  <a:schemeClr val="bg1"/>
                </a:solidFill>
              </a:rPr>
              <a:t>Intimité</a:t>
            </a:r>
          </a:p>
        </p:txBody>
      </p:sp>
      <p:sp>
        <p:nvSpPr>
          <p:cNvPr id="186" name="ZoneTexte 185">
            <a:extLst>
              <a:ext uri="{FF2B5EF4-FFF2-40B4-BE49-F238E27FC236}">
                <a16:creationId xmlns:a16="http://schemas.microsoft.com/office/drawing/2014/main" id="{CBDAB81D-37D6-22D6-E121-850EE11ADC4F}"/>
              </a:ext>
            </a:extLst>
          </p:cNvPr>
          <p:cNvSpPr txBox="1"/>
          <p:nvPr/>
        </p:nvSpPr>
        <p:spPr>
          <a:xfrm rot="20130085">
            <a:off x="10083986" y="3275413"/>
            <a:ext cx="804263" cy="261610"/>
          </a:xfrm>
          <a:prstGeom prst="rect">
            <a:avLst/>
          </a:prstGeom>
          <a:noFill/>
        </p:spPr>
        <p:txBody>
          <a:bodyPr wrap="square" rtlCol="0">
            <a:spAutoFit/>
          </a:bodyPr>
          <a:lstStyle/>
          <a:p>
            <a:r>
              <a:rPr lang="fr-CA" sz="1100">
                <a:solidFill>
                  <a:schemeClr val="bg1"/>
                </a:solidFill>
              </a:rPr>
              <a:t>Respect</a:t>
            </a:r>
          </a:p>
        </p:txBody>
      </p:sp>
      <p:sp>
        <p:nvSpPr>
          <p:cNvPr id="187" name="ZoneTexte 186">
            <a:extLst>
              <a:ext uri="{FF2B5EF4-FFF2-40B4-BE49-F238E27FC236}">
                <a16:creationId xmlns:a16="http://schemas.microsoft.com/office/drawing/2014/main" id="{72FC4DDC-C3DF-163A-3172-6FE0DC6C0CEB}"/>
              </a:ext>
            </a:extLst>
          </p:cNvPr>
          <p:cNvSpPr txBox="1"/>
          <p:nvPr/>
        </p:nvSpPr>
        <p:spPr>
          <a:xfrm rot="698155">
            <a:off x="4903026" y="3231561"/>
            <a:ext cx="804263" cy="261610"/>
          </a:xfrm>
          <a:prstGeom prst="rect">
            <a:avLst/>
          </a:prstGeom>
          <a:noFill/>
        </p:spPr>
        <p:txBody>
          <a:bodyPr wrap="square" rtlCol="0">
            <a:spAutoFit/>
          </a:bodyPr>
          <a:lstStyle/>
          <a:p>
            <a:r>
              <a:rPr lang="fr-CA" sz="1100" dirty="0">
                <a:solidFill>
                  <a:schemeClr val="bg1"/>
                </a:solidFill>
              </a:rPr>
              <a:t>Intimité</a:t>
            </a:r>
          </a:p>
        </p:txBody>
      </p:sp>
      <p:sp>
        <p:nvSpPr>
          <p:cNvPr id="188" name="ZoneTexte 187">
            <a:extLst>
              <a:ext uri="{FF2B5EF4-FFF2-40B4-BE49-F238E27FC236}">
                <a16:creationId xmlns:a16="http://schemas.microsoft.com/office/drawing/2014/main" id="{328BEAE6-A327-FB8E-741C-501DA016C372}"/>
              </a:ext>
            </a:extLst>
          </p:cNvPr>
          <p:cNvSpPr txBox="1"/>
          <p:nvPr/>
        </p:nvSpPr>
        <p:spPr>
          <a:xfrm rot="19492403">
            <a:off x="4258327" y="3715892"/>
            <a:ext cx="804263" cy="261610"/>
          </a:xfrm>
          <a:prstGeom prst="rect">
            <a:avLst/>
          </a:prstGeom>
          <a:noFill/>
        </p:spPr>
        <p:txBody>
          <a:bodyPr wrap="square" rtlCol="0">
            <a:spAutoFit/>
          </a:bodyPr>
          <a:lstStyle/>
          <a:p>
            <a:r>
              <a:rPr lang="fr-CA" sz="1100">
                <a:solidFill>
                  <a:schemeClr val="bg1"/>
                </a:solidFill>
              </a:rPr>
              <a:t>Respect</a:t>
            </a:r>
          </a:p>
        </p:txBody>
      </p:sp>
    </p:spTree>
    <p:extLst>
      <p:ext uri="{BB962C8B-B14F-4D97-AF65-F5344CB8AC3E}">
        <p14:creationId xmlns:p14="http://schemas.microsoft.com/office/powerpoint/2010/main" val="8699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Connecteur 8">
            <a:extLst>
              <a:ext uri="{FF2B5EF4-FFF2-40B4-BE49-F238E27FC236}">
                <a16:creationId xmlns:a16="http://schemas.microsoft.com/office/drawing/2014/main" id="{C9E90BF9-B628-B238-4DC3-C430EA202B2E}"/>
              </a:ext>
            </a:extLst>
          </p:cNvPr>
          <p:cNvSpPr/>
          <p:nvPr>
            <p:custDataLst>
              <p:tags r:id="rId1"/>
            </p:custDataLst>
          </p:nvPr>
        </p:nvSpPr>
        <p:spPr>
          <a:xfrm>
            <a:off x="1716572" y="480478"/>
            <a:ext cx="5447904" cy="5447904"/>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fr-CA" sz="36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rganigramme : Procédé 5">
            <a:extLst>
              <a:ext uri="{FF2B5EF4-FFF2-40B4-BE49-F238E27FC236}">
                <a16:creationId xmlns:a16="http://schemas.microsoft.com/office/drawing/2014/main" id="{135988D2-4ED0-E463-B5DC-A580272659F3}"/>
              </a:ext>
            </a:extLst>
          </p:cNvPr>
          <p:cNvSpPr/>
          <p:nvPr>
            <p:custDataLst>
              <p:tags r:id="rId2"/>
            </p:custDataLst>
          </p:nvPr>
        </p:nvSpPr>
        <p:spPr>
          <a:xfrm>
            <a:off x="11938000" y="0"/>
            <a:ext cx="300840" cy="6871885"/>
          </a:xfrm>
          <a:prstGeom prst="flowChartProcess">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rganigramme : Procédé 6">
            <a:extLst>
              <a:ext uri="{FF2B5EF4-FFF2-40B4-BE49-F238E27FC236}">
                <a16:creationId xmlns:a16="http://schemas.microsoft.com/office/drawing/2014/main" id="{8EE59E2E-3DA5-E111-00F7-DB51EACEC17E}"/>
              </a:ext>
            </a:extLst>
          </p:cNvPr>
          <p:cNvSpPr/>
          <p:nvPr>
            <p:custDataLst>
              <p:tags r:id="rId3"/>
            </p:custDataLst>
          </p:nvPr>
        </p:nvSpPr>
        <p:spPr>
          <a:xfrm rot="5400000">
            <a:off x="5966431" y="900314"/>
            <a:ext cx="305982" cy="11637159"/>
          </a:xfrm>
          <a:prstGeom prst="flowChartProcess">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rganigramme : Procédé 7">
            <a:extLst>
              <a:ext uri="{FF2B5EF4-FFF2-40B4-BE49-F238E27FC236}">
                <a16:creationId xmlns:a16="http://schemas.microsoft.com/office/drawing/2014/main" id="{DF884894-476E-0E5B-E524-8A0F8C4BB01A}"/>
              </a:ext>
            </a:extLst>
          </p:cNvPr>
          <p:cNvSpPr/>
          <p:nvPr>
            <p:custDataLst>
              <p:tags r:id="rId4"/>
            </p:custDataLst>
          </p:nvPr>
        </p:nvSpPr>
        <p:spPr>
          <a:xfrm>
            <a:off x="0" y="-17845"/>
            <a:ext cx="300839" cy="6875845"/>
          </a:xfrm>
          <a:prstGeom prst="flowChartProcess">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descr="Une image contenant clipart, dessin humoristique, illustration, art&#10;&#10;Description générée automatiquement">
            <a:extLst>
              <a:ext uri="{FF2B5EF4-FFF2-40B4-BE49-F238E27FC236}">
                <a16:creationId xmlns:a16="http://schemas.microsoft.com/office/drawing/2014/main" id="{5B547C7B-749D-14F4-1E6F-0331BC0942CA}"/>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924074" y="1736565"/>
            <a:ext cx="2849143" cy="2849143"/>
          </a:xfrm>
          <a:prstGeom prst="rect">
            <a:avLst/>
          </a:prstGeom>
        </p:spPr>
      </p:pic>
      <p:sp>
        <p:nvSpPr>
          <p:cNvPr id="10" name="ZoneTexte 9">
            <a:extLst>
              <a:ext uri="{FF2B5EF4-FFF2-40B4-BE49-F238E27FC236}">
                <a16:creationId xmlns:a16="http://schemas.microsoft.com/office/drawing/2014/main" id="{A5255ABF-5C21-6B7B-1012-AEF4EDAF11D5}"/>
              </a:ext>
            </a:extLst>
          </p:cNvPr>
          <p:cNvSpPr txBox="1"/>
          <p:nvPr>
            <p:custDataLst>
              <p:tags r:id="rId6"/>
            </p:custDataLst>
          </p:nvPr>
        </p:nvSpPr>
        <p:spPr>
          <a:xfrm>
            <a:off x="2238975" y="1935723"/>
            <a:ext cx="5102708" cy="2694456"/>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fr-FR" sz="4000" b="1" i="0" u="none" strike="noStrike" kern="100" cap="none" spc="0" normalizeH="0" baseline="0" noProof="0">
                <a:ln>
                  <a:noFill/>
                </a:ln>
                <a:solidFill>
                  <a:prstClr val="white"/>
                </a:solidFill>
                <a:effectLst/>
                <a:uLnTx/>
                <a:uFillTx/>
                <a:latin typeface="Montserrat" panose="00000500000000000000" pitchFamily="2" charset="0"/>
                <a:ea typeface="Calibri" panose="020F0502020204030204" pitchFamily="34" charset="0"/>
                <a:cs typeface="Times New Roman" panose="02020603050405020304" pitchFamily="18" charset="0"/>
              </a:rPr>
              <a:t>Tous les enfants ont des droits et ils doivent être respectés.</a:t>
            </a:r>
            <a:endParaRPr kumimoji="0" lang="fr-CA" sz="4000" b="1"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0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A30B1E08-B77B-3D52-C19A-D93986AD2C3F}"/>
                  </a:ext>
                </a:extLst>
              </p14:cNvPr>
              <p14:cNvContentPartPr/>
              <p14:nvPr>
                <p:custDataLst>
                  <p:tags r:id="rId1"/>
                </p:custDataLst>
              </p14:nvPr>
            </p14:nvContentPartPr>
            <p14:xfrm>
              <a:off x="6190040" y="2010120"/>
              <a:ext cx="11160" cy="3960"/>
            </p14:xfrm>
          </p:contentPart>
        </mc:Choice>
        <mc:Fallback xmlns="">
          <p:pic>
            <p:nvPicPr>
              <p:cNvPr id="15" name="Encre 14">
                <a:extLst>
                  <a:ext uri="{FF2B5EF4-FFF2-40B4-BE49-F238E27FC236}">
                    <a16:creationId xmlns:a16="http://schemas.microsoft.com/office/drawing/2014/main" id="{A30B1E08-B77B-3D52-C19A-D93986AD2C3F}"/>
                  </a:ext>
                </a:extLst>
              </p:cNvPr>
              <p:cNvPicPr/>
              <p:nvPr/>
            </p:nvPicPr>
            <p:blipFill>
              <a:blip r:embed="rId11"/>
              <a:stretch>
                <a:fillRect/>
              </a:stretch>
            </p:blipFill>
            <p:spPr>
              <a:xfrm>
                <a:off x="6181040" y="2001120"/>
                <a:ext cx="28800" cy="21600"/>
              </a:xfrm>
              <a:prstGeom prst="rect">
                <a:avLst/>
              </a:prstGeom>
            </p:spPr>
          </p:pic>
        </mc:Fallback>
      </mc:AlternateContent>
      <p:pic>
        <p:nvPicPr>
          <p:cNvPr id="3" name="Image 2" descr="Une image contenant un main avec un dégradé du bleu au mauve, poilice écris Escouade pour l'enfance, ">
            <a:extLst>
              <a:ext uri="{FF2B5EF4-FFF2-40B4-BE49-F238E27FC236}">
                <a16:creationId xmlns:a16="http://schemas.microsoft.com/office/drawing/2014/main" id="{8EEC3DB6-1C43-32B7-9EE6-0D7C049DCD87}"/>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tretch>
            <a:fillRect/>
          </a:stretch>
        </p:blipFill>
        <p:spPr>
          <a:xfrm>
            <a:off x="3513927" y="4069772"/>
            <a:ext cx="4985242" cy="2167032"/>
          </a:xfrm>
          <a:prstGeom prst="rect">
            <a:avLst/>
          </a:prstGeom>
        </p:spPr>
      </p:pic>
      <p:sp>
        <p:nvSpPr>
          <p:cNvPr id="5" name="ZoneTexte 4">
            <a:extLst>
              <a:ext uri="{FF2B5EF4-FFF2-40B4-BE49-F238E27FC236}">
                <a16:creationId xmlns:a16="http://schemas.microsoft.com/office/drawing/2014/main" id="{B3923FD1-EA08-2DC1-64BC-EC503F112BB2}"/>
              </a:ext>
            </a:extLst>
          </p:cNvPr>
          <p:cNvSpPr txBox="1"/>
          <p:nvPr>
            <p:custDataLst>
              <p:tags r:id="rId3"/>
            </p:custDataLst>
          </p:nvPr>
        </p:nvSpPr>
        <p:spPr>
          <a:xfrm>
            <a:off x="2656483" y="1941345"/>
            <a:ext cx="687903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0" b="0" i="0" u="none" strike="noStrike" kern="1200" cap="none" spc="0" normalizeH="0" baseline="0" noProof="0">
                <a:ln>
                  <a:noFill/>
                </a:ln>
                <a:solidFill>
                  <a:prstClr val="black"/>
                </a:solidFill>
                <a:effectLst/>
                <a:uLnTx/>
                <a:uFillTx/>
                <a:latin typeface="Montserrat SemiBold" panose="00000700000000000000" pitchFamily="50" charset="0"/>
                <a:ea typeface="+mn-ea"/>
                <a:cs typeface="+mn-cs"/>
              </a:rPr>
              <a:t>À bientôt!</a:t>
            </a:r>
          </a:p>
        </p:txBody>
      </p:sp>
      <p:sp>
        <p:nvSpPr>
          <p:cNvPr id="10" name="Organigramme : Connecteur 9">
            <a:extLst>
              <a:ext uri="{FF2B5EF4-FFF2-40B4-BE49-F238E27FC236}">
                <a16:creationId xmlns:a16="http://schemas.microsoft.com/office/drawing/2014/main" id="{4EACAD78-C5A6-7031-56FF-7D5A75473132}"/>
              </a:ext>
            </a:extLst>
          </p:cNvPr>
          <p:cNvSpPr/>
          <p:nvPr>
            <p:custDataLst>
              <p:tags r:id="rId4"/>
            </p:custDataLst>
          </p:nvPr>
        </p:nvSpPr>
        <p:spPr>
          <a:xfrm>
            <a:off x="1372886" y="-579221"/>
            <a:ext cx="1158441" cy="1158441"/>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rganigramme : Procédé 12">
            <a:extLst>
              <a:ext uri="{FF2B5EF4-FFF2-40B4-BE49-F238E27FC236}">
                <a16:creationId xmlns:a16="http://schemas.microsoft.com/office/drawing/2014/main" id="{1820EC82-1DEA-7DE9-5F0D-88A58BCDE6D1}"/>
              </a:ext>
            </a:extLst>
          </p:cNvPr>
          <p:cNvSpPr/>
          <p:nvPr>
            <p:custDataLst>
              <p:tags r:id="rId5"/>
            </p:custDataLst>
          </p:nvPr>
        </p:nvSpPr>
        <p:spPr>
          <a:xfrm>
            <a:off x="0" y="-17845"/>
            <a:ext cx="300839" cy="6875845"/>
          </a:xfrm>
          <a:prstGeom prst="flowChartProcess">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Procédé 13">
            <a:extLst>
              <a:ext uri="{FF2B5EF4-FFF2-40B4-BE49-F238E27FC236}">
                <a16:creationId xmlns:a16="http://schemas.microsoft.com/office/drawing/2014/main" id="{1FBE80C4-9A8C-DCA7-811F-0165E2F39F19}"/>
              </a:ext>
            </a:extLst>
          </p:cNvPr>
          <p:cNvSpPr/>
          <p:nvPr>
            <p:custDataLst>
              <p:tags r:id="rId6"/>
            </p:custDataLst>
          </p:nvPr>
        </p:nvSpPr>
        <p:spPr>
          <a:xfrm>
            <a:off x="11938000" y="0"/>
            <a:ext cx="300840" cy="6871885"/>
          </a:xfrm>
          <a:prstGeom prst="flowChartProcess">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rganigramme : Procédé 15">
            <a:extLst>
              <a:ext uri="{FF2B5EF4-FFF2-40B4-BE49-F238E27FC236}">
                <a16:creationId xmlns:a16="http://schemas.microsoft.com/office/drawing/2014/main" id="{7639F262-6DD4-29A3-776A-3CC1DC4DBD51}"/>
              </a:ext>
            </a:extLst>
          </p:cNvPr>
          <p:cNvSpPr/>
          <p:nvPr>
            <p:custDataLst>
              <p:tags r:id="rId7"/>
            </p:custDataLst>
          </p:nvPr>
        </p:nvSpPr>
        <p:spPr>
          <a:xfrm rot="5400000">
            <a:off x="5966431" y="900314"/>
            <a:ext cx="305982" cy="11637159"/>
          </a:xfrm>
          <a:prstGeom prst="flowChartProcess">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841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20"/>
</p:tagLst>
</file>

<file path=ppt/tags/tag16.xml><?xml version="1.0" encoding="utf-8"?>
<p:tagLst xmlns:a="http://schemas.openxmlformats.org/drawingml/2006/main" xmlns:r="http://schemas.openxmlformats.org/officeDocument/2006/relationships" xmlns:p="http://schemas.openxmlformats.org/presentationml/2006/main">
  <p:tag name="NUM" val="21"/>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d18d8c-b33b-421a-b0d0-67a0e2d8f234">
      <Terms xmlns="http://schemas.microsoft.com/office/infopath/2007/PartnerControls"/>
    </lcf76f155ced4ddcb4097134ff3c332f>
    <TaxCatchAll xmlns="f6380da4-f7b5-4031-9a83-c8beaec04971" xsi:nil="true"/>
    <SharedWithUsers xmlns="f6380da4-f7b5-4031-9a83-c8beaec04971">
      <UserInfo>
        <DisplayName>Maude Morris</DisplayName>
        <AccountId>25</AccountId>
        <AccountType/>
      </UserInfo>
      <UserInfo>
        <DisplayName>Abigael Provost</DisplayName>
        <AccountId>62</AccountId>
        <AccountType/>
      </UserInfo>
      <UserInfo>
        <DisplayName>Marise Perrier</DisplayName>
        <AccountId>12</AccountId>
        <AccountType/>
      </UserInfo>
      <UserInfo>
        <DisplayName>Sandra Adams</DisplayName>
        <AccountId>49</AccountId>
        <AccountType/>
      </UserInfo>
      <UserInfo>
        <DisplayName>Roxane Thibault</DisplayName>
        <AccountId>24</AccountId>
        <AccountType/>
      </UserInfo>
      <UserInfo>
        <DisplayName>Jolaine Bergeron</DisplayName>
        <AccountId>48</AccountId>
        <AccountType/>
      </UserInfo>
      <UserInfo>
        <DisplayName>Amélie Breault-Marchand</DisplayName>
        <AccountId>194</AccountId>
        <AccountType/>
      </UserInfo>
      <UserInfo>
        <DisplayName>Lyne Laroche</DisplayName>
        <AccountId>7</AccountId>
        <AccountType/>
      </UserInfo>
      <UserInfo>
        <DisplayName>Juliette L'Écuyer</DisplayName>
        <AccountId>193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0CF93349F594DB828865C5F4ABFB2" ma:contentTypeVersion="17" ma:contentTypeDescription="Crée un document." ma:contentTypeScope="" ma:versionID="e9d903b41b4ef9168ea868ce8c8802bc">
  <xsd:schema xmlns:xsd="http://www.w3.org/2001/XMLSchema" xmlns:xs="http://www.w3.org/2001/XMLSchema" xmlns:p="http://schemas.microsoft.com/office/2006/metadata/properties" xmlns:ns2="5ed18d8c-b33b-421a-b0d0-67a0e2d8f234" xmlns:ns3="f6380da4-f7b5-4031-9a83-c8beaec04971" targetNamespace="http://schemas.microsoft.com/office/2006/metadata/properties" ma:root="true" ma:fieldsID="4b2ea40a001c6ca557ec7197b8de6b76" ns2:_="" ns3:_="">
    <xsd:import namespace="5ed18d8c-b33b-421a-b0d0-67a0e2d8f234"/>
    <xsd:import namespace="f6380da4-f7b5-4031-9a83-c8beaec049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18d8c-b33b-421a-b0d0-67a0e2d8f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f27e4c4a-f5b2-49fe-b4dc-07798ea74f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80da4-f7b5-4031-9a83-c8beaec0497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351ef7a-0c80-4edf-b500-9df9e8d871e8}" ma:internalName="TaxCatchAll" ma:showField="CatchAllData" ma:web="f6380da4-f7b5-4031-9a83-c8beaec049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B051A-DAF4-4D7B-B35A-53C55915668B}">
  <ds:schemaRefs>
    <ds:schemaRef ds:uri="http://schemas.microsoft.com/sharepoint/v3/contenttype/forms"/>
  </ds:schemaRefs>
</ds:datastoreItem>
</file>

<file path=customXml/itemProps2.xml><?xml version="1.0" encoding="utf-8"?>
<ds:datastoreItem xmlns:ds="http://schemas.openxmlformats.org/officeDocument/2006/customXml" ds:itemID="{48D83437-1D30-4460-96E2-69E2884AEBAD}">
  <ds:schemaRefs>
    <ds:schemaRef ds:uri="5ed18d8c-b33b-421a-b0d0-67a0e2d8f234"/>
    <ds:schemaRef ds:uri="f6380da4-f7b5-4031-9a83-c8beaec049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B421DB6-9429-4CFC-A6B7-73EE0D6388B0}">
  <ds:schemaRefs>
    <ds:schemaRef ds:uri="5ed18d8c-b33b-421a-b0d0-67a0e2d8f234"/>
    <ds:schemaRef ds:uri="f6380da4-f7b5-4031-9a83-c8beaec049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1418</TotalTime>
  <Words>1158</Words>
  <Application>Microsoft Office PowerPoint</Application>
  <PresentationFormat>Grand écran</PresentationFormat>
  <Paragraphs>124</Paragraphs>
  <Slides>9</Slides>
  <Notes>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9</vt:i4>
      </vt:variant>
    </vt:vector>
  </HeadingPairs>
  <TitlesOfParts>
    <vt:vector size="21" baseType="lpstr">
      <vt:lpstr>Arial</vt:lpstr>
      <vt:lpstr>Calibri</vt:lpstr>
      <vt:lpstr>Calibri Light</vt:lpstr>
      <vt:lpstr>Fira Sans</vt:lpstr>
      <vt:lpstr>Montserrat</vt:lpstr>
      <vt:lpstr>Montserrat Black</vt:lpstr>
      <vt:lpstr>Montserrat ExtraBold</vt:lpstr>
      <vt:lpstr>Montserrat Light</vt:lpstr>
      <vt:lpstr>Montserrat Medium</vt:lpstr>
      <vt:lpstr>Montserrat SemiBold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Jolaine Bergeron</dc:creator>
  <cp:lastModifiedBy>Nancy Beaulne</cp:lastModifiedBy>
  <cp:revision>3</cp:revision>
  <dcterms:created xsi:type="dcterms:W3CDTF">2023-01-26T16:10:11Z</dcterms:created>
  <dcterms:modified xsi:type="dcterms:W3CDTF">2023-10-25T17:06:21Z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0x010100A870CF93349F594DB828865C5F4ABFB2</vt:lpwstr>
  </property>
  <property fmtid="{D5CDD505-2E9C-101B-9397-08002B2CF9AE}" pid="3" name="MediaServiceImageTags">
    <vt:lpwstr/>
  </property>
</Properties>
</file>