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8.xml" ContentType="application/vnd.openxmlformats-officedocument.presentationml.notesSlide+xml"/>
  <Override PartName="/ppt/ink/ink1.xml" ContentType="application/inkml+xml"/>
  <Override PartName="/ppt/ink/ink2.xml" ContentType="application/inkml+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9.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0.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1.xml" ContentType="application/vnd.openxmlformats-officedocument.presentationml.notesSlide+xml"/>
  <Override PartName="/ppt/ink/ink3.xml" ContentType="application/inkml+xml"/>
  <Override PartName="/ppt/ink/ink4.xml" ContentType="application/inkml+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4.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5.xml" ContentType="application/vnd.openxmlformats-officedocument.presentationml.notesSlide+xml"/>
  <Override PartName="/ppt/ink/ink5.xml" ContentType="application/inkml+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7" r:id="rId5"/>
    <p:sldId id="1115" r:id="rId6"/>
    <p:sldId id="925" r:id="rId7"/>
    <p:sldId id="259" r:id="rId8"/>
    <p:sldId id="927" r:id="rId9"/>
    <p:sldId id="267" r:id="rId10"/>
    <p:sldId id="269" r:id="rId11"/>
    <p:sldId id="262" r:id="rId12"/>
    <p:sldId id="919" r:id="rId13"/>
    <p:sldId id="937" r:id="rId14"/>
    <p:sldId id="268" r:id="rId15"/>
    <p:sldId id="1140" r:id="rId16"/>
    <p:sldId id="1141" r:id="rId17"/>
    <p:sldId id="935" r:id="rId18"/>
    <p:sldId id="924"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9AFFDFF-52E3-4960-A38C-9FECA6F249F1}">
          <p14:sldIdLst>
            <p14:sldId id="257"/>
          </p14:sldIdLst>
        </p14:section>
        <p14:section name="Premier Cycle" id="{CFBDC1DA-AECF-4A8E-BC6A-ABAB34315F21}">
          <p14:sldIdLst>
            <p14:sldId id="1115"/>
            <p14:sldId id="925"/>
            <p14:sldId id="259"/>
            <p14:sldId id="927"/>
          </p14:sldIdLst>
        </p14:section>
        <p14:section name="Activité 1 - Ma bulle" id="{E5BC04AA-955C-47CB-82E0-C14E265063C5}">
          <p14:sldIdLst>
            <p14:sldId id="267"/>
            <p14:sldId id="269"/>
            <p14:sldId id="262"/>
          </p14:sldIdLst>
        </p14:section>
        <p14:section name="Activité 2 - Mise en situation" id="{F602B67E-F495-49B3-956E-D5FFE9BED0CE}">
          <p14:sldIdLst>
            <p14:sldId id="919"/>
            <p14:sldId id="937"/>
          </p14:sldIdLst>
        </p14:section>
        <p14:section name="Présentation des droits" id="{AC917D17-CE80-488B-B8FD-3BB13B9AB3E4}">
          <p14:sldIdLst>
            <p14:sldId id="268"/>
          </p14:sldIdLst>
        </p14:section>
        <p14:section name="Activité principale - Forêt des droits" id="{CA0466AA-66AC-4FF3-9410-BBA50C20A96E}">
          <p14:sldIdLst>
            <p14:sldId id="1140"/>
            <p14:sldId id="1141"/>
          </p14:sldIdLst>
        </p14:section>
        <p14:section name="Conclusion" id="{1FC8DE9F-DB76-469E-A94B-3603F86F5186}">
          <p14:sldIdLst>
            <p14:sldId id="935"/>
            <p14:sldId id="92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8B8D03-0CCB-8148-9DFC-C5B95F6F52FC}" name="Marise Perrier" initials="MP" userId="S::direction@escouade.org::756e9ca0-5202-456f-915b-b8127d492415" providerId="AD"/>
  <p188:author id="{7B4AD74C-4C23-9A6C-8586-4EBEDEEAA0B6}" name="Maude Morris" initials="MM" userId="S::mmorris@escouade.org::957d9cdc-77bd-42bd-b348-f4e23c6a9c5c" providerId="AD"/>
  <p188:author id="{3EDFF56F-438B-40E4-B97A-1025C1C79853}" name="Abigael Provost" initials="AP" userId="S::AProvost@escouade.org::ca67b187-61ce-4c1b-909c-b7cb7c208266" providerId="AD"/>
  <p188:author id="{B63FF7F6-2EF9-376D-15E0-0213330314AB}" name="Nancy Beaulne" initials="NB" userId="S::communications@escouade.org::f1912a4b-6500-4dcd-bf2d-029d858602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2BE"/>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1319F7-27C2-458B-A80F-F86A349F75F8}" v="81" dt="2023-10-19T21:20:41.6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206" autoAdjust="0"/>
  </p:normalViewPr>
  <p:slideViewPr>
    <p:cSldViewPr snapToGrid="0">
      <p:cViewPr varScale="1">
        <p:scale>
          <a:sx n="57" d="100"/>
          <a:sy n="57" d="100"/>
        </p:scale>
        <p:origin x="1651" y="43"/>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Beaulne" userId="f1912a4b-6500-4dcd-bf2d-029d85860217" providerId="ADAL" clId="{4A1319F7-27C2-458B-A80F-F86A349F75F8}"/>
    <pc:docChg chg="undo redo custSel addSld delSld modSld sldOrd addSection delSection modSection">
      <pc:chgData name="Nancy Beaulne" userId="f1912a4b-6500-4dcd-bf2d-029d85860217" providerId="ADAL" clId="{4A1319F7-27C2-458B-A80F-F86A349F75F8}" dt="2023-10-24T17:12:12.286" v="1661" actId="17846"/>
      <pc:docMkLst>
        <pc:docMk/>
      </pc:docMkLst>
      <pc:sldChg chg="modSp mod delCm modNotesTx">
        <pc:chgData name="Nancy Beaulne" userId="f1912a4b-6500-4dcd-bf2d-029d85860217" providerId="ADAL" clId="{4A1319F7-27C2-458B-A80F-F86A349F75F8}" dt="2023-10-24T17:08:02.828" v="1624"/>
        <pc:sldMkLst>
          <pc:docMk/>
          <pc:sldMk cId="2446929695" sldId="257"/>
        </pc:sldMkLst>
        <pc:spChg chg="mod">
          <ac:chgData name="Nancy Beaulne" userId="f1912a4b-6500-4dcd-bf2d-029d85860217" providerId="ADAL" clId="{4A1319F7-27C2-458B-A80F-F86A349F75F8}" dt="2023-10-19T21:21:47.962" v="1622" actId="20577"/>
          <ac:spMkLst>
            <pc:docMk/>
            <pc:sldMk cId="2446929695" sldId="257"/>
            <ac:spMk id="12" creationId="{A7A01F4F-8B89-7948-2706-48AD08D1DEDC}"/>
          </ac:spMkLst>
        </pc:spChg>
        <pc:extLst>
          <p:ext xmlns:p="http://schemas.openxmlformats.org/presentationml/2006/main" uri="{D6D511B9-2390-475A-947B-AFAB55BFBCF1}">
            <pc226:cmChg xmlns:pc226="http://schemas.microsoft.com/office/powerpoint/2022/06/main/command" chg="del">
              <pc226:chgData name="Nancy Beaulne" userId="f1912a4b-6500-4dcd-bf2d-029d85860217" providerId="ADAL" clId="{4A1319F7-27C2-458B-A80F-F86A349F75F8}" dt="2023-10-24T17:07:56.761" v="1623"/>
              <pc2:cmMkLst xmlns:pc2="http://schemas.microsoft.com/office/powerpoint/2019/9/main/command">
                <pc:docMk/>
                <pc:sldMk cId="2446929695" sldId="257"/>
                <pc2:cmMk id="{03969827-0A7E-44AF-B297-4C20EBAA4DA3}"/>
              </pc2:cmMkLst>
            </pc226:cmChg>
            <pc226:cmChg xmlns:pc226="http://schemas.microsoft.com/office/powerpoint/2022/06/main/command" chg="del">
              <pc226:chgData name="Nancy Beaulne" userId="f1912a4b-6500-4dcd-bf2d-029d85860217" providerId="ADAL" clId="{4A1319F7-27C2-458B-A80F-F86A349F75F8}" dt="2023-10-24T17:08:02.828" v="1624"/>
              <pc2:cmMkLst xmlns:pc2="http://schemas.microsoft.com/office/powerpoint/2019/9/main/command">
                <pc:docMk/>
                <pc:sldMk cId="2446929695" sldId="257"/>
                <pc2:cmMk id="{1B01B762-B77E-46D1-8D65-F8AB26927776}"/>
              </pc2:cmMkLst>
            </pc226:cmChg>
          </p:ext>
        </pc:extLst>
      </pc:sldChg>
      <pc:sldChg chg="delDesignElem">
        <pc:chgData name="Nancy Beaulne" userId="f1912a4b-6500-4dcd-bf2d-029d85860217" providerId="ADAL" clId="{4A1319F7-27C2-458B-A80F-F86A349F75F8}" dt="2023-10-19T18:06:51.043" v="167"/>
        <pc:sldMkLst>
          <pc:docMk/>
          <pc:sldMk cId="3312990957" sldId="259"/>
        </pc:sldMkLst>
      </pc:sldChg>
      <pc:sldChg chg="del">
        <pc:chgData name="Nancy Beaulne" userId="f1912a4b-6500-4dcd-bf2d-029d85860217" providerId="ADAL" clId="{4A1319F7-27C2-458B-A80F-F86A349F75F8}" dt="2023-10-19T18:05:21.867" v="160" actId="47"/>
        <pc:sldMkLst>
          <pc:docMk/>
          <pc:sldMk cId="1367741941" sldId="261"/>
        </pc:sldMkLst>
      </pc:sldChg>
      <pc:sldChg chg="mod modShow modNotesTx">
        <pc:chgData name="Nancy Beaulne" userId="f1912a4b-6500-4dcd-bf2d-029d85860217" providerId="ADAL" clId="{4A1319F7-27C2-458B-A80F-F86A349F75F8}" dt="2023-10-19T19:33:56.638" v="213" actId="729"/>
        <pc:sldMkLst>
          <pc:docMk/>
          <pc:sldMk cId="2096345315" sldId="262"/>
        </pc:sldMkLst>
      </pc:sldChg>
      <pc:sldChg chg="del">
        <pc:chgData name="Nancy Beaulne" userId="f1912a4b-6500-4dcd-bf2d-029d85860217" providerId="ADAL" clId="{4A1319F7-27C2-458B-A80F-F86A349F75F8}" dt="2023-10-19T19:45:55.565" v="417" actId="47"/>
        <pc:sldMkLst>
          <pc:docMk/>
          <pc:sldMk cId="1499142646" sldId="263"/>
        </pc:sldMkLst>
      </pc:sldChg>
      <pc:sldChg chg="addSp delSp modSp mod modShow modNotesTx">
        <pc:chgData name="Nancy Beaulne" userId="f1912a4b-6500-4dcd-bf2d-029d85860217" providerId="ADAL" clId="{4A1319F7-27C2-458B-A80F-F86A349F75F8}" dt="2023-10-19T19:32:05.459" v="202" actId="478"/>
        <pc:sldMkLst>
          <pc:docMk/>
          <pc:sldMk cId="2039007369" sldId="267"/>
        </pc:sldMkLst>
        <pc:spChg chg="add del mod">
          <ac:chgData name="Nancy Beaulne" userId="f1912a4b-6500-4dcd-bf2d-029d85860217" providerId="ADAL" clId="{4A1319F7-27C2-458B-A80F-F86A349F75F8}" dt="2023-10-19T19:32:04.263" v="201" actId="478"/>
          <ac:spMkLst>
            <pc:docMk/>
            <pc:sldMk cId="2039007369" sldId="267"/>
            <ac:spMk id="2" creationId="{C897AE18-FC03-F666-5C03-720C6AA67471}"/>
          </ac:spMkLst>
        </pc:spChg>
        <pc:spChg chg="add del mod">
          <ac:chgData name="Nancy Beaulne" userId="f1912a4b-6500-4dcd-bf2d-029d85860217" providerId="ADAL" clId="{4A1319F7-27C2-458B-A80F-F86A349F75F8}" dt="2023-10-19T19:32:05.459" v="202" actId="478"/>
          <ac:spMkLst>
            <pc:docMk/>
            <pc:sldMk cId="2039007369" sldId="267"/>
            <ac:spMk id="5" creationId="{B8C162A0-69E6-8F2C-512B-CC01BB111C61}"/>
          </ac:spMkLst>
        </pc:spChg>
        <pc:picChg chg="mod">
          <ac:chgData name="Nancy Beaulne" userId="f1912a4b-6500-4dcd-bf2d-029d85860217" providerId="ADAL" clId="{4A1319F7-27C2-458B-A80F-F86A349F75F8}" dt="2023-10-19T19:30:42.427" v="194" actId="1076"/>
          <ac:picMkLst>
            <pc:docMk/>
            <pc:sldMk cId="2039007369" sldId="267"/>
            <ac:picMk id="6" creationId="{2049BD60-249E-CA30-6D6B-47EF6740326C}"/>
          </ac:picMkLst>
        </pc:picChg>
      </pc:sldChg>
      <pc:sldChg chg="del">
        <pc:chgData name="Nancy Beaulne" userId="f1912a4b-6500-4dcd-bf2d-029d85860217" providerId="ADAL" clId="{4A1319F7-27C2-458B-A80F-F86A349F75F8}" dt="2023-10-19T18:05:26.678" v="162" actId="47"/>
        <pc:sldMkLst>
          <pc:docMk/>
          <pc:sldMk cId="703859347" sldId="268"/>
        </pc:sldMkLst>
      </pc:sldChg>
      <pc:sldChg chg="addSp delSp modSp add mod setBg delAnim modAnim modNotesTx">
        <pc:chgData name="Nancy Beaulne" userId="f1912a4b-6500-4dcd-bf2d-029d85860217" providerId="ADAL" clId="{4A1319F7-27C2-458B-A80F-F86A349F75F8}" dt="2023-10-24T17:11:23.380" v="1658" actId="20577"/>
        <pc:sldMkLst>
          <pc:docMk/>
          <pc:sldMk cId="2019538294" sldId="268"/>
        </pc:sldMkLst>
        <pc:spChg chg="mod">
          <ac:chgData name="Nancy Beaulne" userId="f1912a4b-6500-4dcd-bf2d-029d85860217" providerId="ADAL" clId="{4A1319F7-27C2-458B-A80F-F86A349F75F8}" dt="2023-10-19T19:41:27.653" v="245"/>
          <ac:spMkLst>
            <pc:docMk/>
            <pc:sldMk cId="2019538294" sldId="268"/>
            <ac:spMk id="9" creationId="{1854C812-0402-9220-EC51-235065BAC9DB}"/>
          </ac:spMkLst>
        </pc:spChg>
        <pc:spChg chg="mod">
          <ac:chgData name="Nancy Beaulne" userId="f1912a4b-6500-4dcd-bf2d-029d85860217" providerId="ADAL" clId="{4A1319F7-27C2-458B-A80F-F86A349F75F8}" dt="2023-10-19T19:43:22.688" v="414" actId="20577"/>
          <ac:spMkLst>
            <pc:docMk/>
            <pc:sldMk cId="2019538294" sldId="268"/>
            <ac:spMk id="17" creationId="{E17F505E-A367-B002-4C44-1744486C6EC1}"/>
          </ac:spMkLst>
        </pc:spChg>
        <pc:spChg chg="mod">
          <ac:chgData name="Nancy Beaulne" userId="f1912a4b-6500-4dcd-bf2d-029d85860217" providerId="ADAL" clId="{4A1319F7-27C2-458B-A80F-F86A349F75F8}" dt="2023-10-19T19:41:27.653" v="245"/>
          <ac:spMkLst>
            <pc:docMk/>
            <pc:sldMk cId="2019538294" sldId="268"/>
            <ac:spMk id="23" creationId="{2ED7178B-6148-D432-13FC-5AD122DF7BC1}"/>
          </ac:spMkLst>
        </pc:spChg>
        <pc:spChg chg="mod">
          <ac:chgData name="Nancy Beaulne" userId="f1912a4b-6500-4dcd-bf2d-029d85860217" providerId="ADAL" clId="{4A1319F7-27C2-458B-A80F-F86A349F75F8}" dt="2023-10-19T20:36:00.648" v="1066" actId="571"/>
          <ac:spMkLst>
            <pc:docMk/>
            <pc:sldMk cId="2019538294" sldId="268"/>
            <ac:spMk id="26" creationId="{E6E79614-63CF-5EE6-FDBD-358220AFC615}"/>
          </ac:spMkLst>
        </pc:spChg>
        <pc:spChg chg="mod">
          <ac:chgData name="Nancy Beaulne" userId="f1912a4b-6500-4dcd-bf2d-029d85860217" providerId="ADAL" clId="{4A1319F7-27C2-458B-A80F-F86A349F75F8}" dt="2023-10-19T20:36:00.648" v="1066" actId="571"/>
          <ac:spMkLst>
            <pc:docMk/>
            <pc:sldMk cId="2019538294" sldId="268"/>
            <ac:spMk id="29" creationId="{D9345510-559A-01C9-A29E-9DE25E2187B9}"/>
          </ac:spMkLst>
        </pc:spChg>
        <pc:spChg chg="mod">
          <ac:chgData name="Nancy Beaulne" userId="f1912a4b-6500-4dcd-bf2d-029d85860217" providerId="ADAL" clId="{4A1319F7-27C2-458B-A80F-F86A349F75F8}" dt="2023-10-19T20:36:00.648" v="1066" actId="571"/>
          <ac:spMkLst>
            <pc:docMk/>
            <pc:sldMk cId="2019538294" sldId="268"/>
            <ac:spMk id="31" creationId="{EE5C4FAD-E8A4-545F-A739-60342C8686A9}"/>
          </ac:spMkLst>
        </pc:spChg>
        <pc:spChg chg="mod">
          <ac:chgData name="Nancy Beaulne" userId="f1912a4b-6500-4dcd-bf2d-029d85860217" providerId="ADAL" clId="{4A1319F7-27C2-458B-A80F-F86A349F75F8}" dt="2023-10-19T20:36:00.648" v="1066" actId="571"/>
          <ac:spMkLst>
            <pc:docMk/>
            <pc:sldMk cId="2019538294" sldId="268"/>
            <ac:spMk id="34" creationId="{8C92B66F-2BD5-1FBD-7612-BF0A36C4D3E9}"/>
          </ac:spMkLst>
        </pc:spChg>
        <pc:grpChg chg="del">
          <ac:chgData name="Nancy Beaulne" userId="f1912a4b-6500-4dcd-bf2d-029d85860217" providerId="ADAL" clId="{4A1319F7-27C2-458B-A80F-F86A349F75F8}" dt="2023-10-19T19:41:09.874" v="234" actId="478"/>
          <ac:grpSpMkLst>
            <pc:docMk/>
            <pc:sldMk cId="2019538294" sldId="268"/>
            <ac:grpSpMk id="7" creationId="{D7B10F55-BDBC-156E-C7C4-D5FCB9467F01}"/>
          </ac:grpSpMkLst>
        </pc:grpChg>
        <pc:grpChg chg="add mod">
          <ac:chgData name="Nancy Beaulne" userId="f1912a4b-6500-4dcd-bf2d-029d85860217" providerId="ADAL" clId="{4A1319F7-27C2-458B-A80F-F86A349F75F8}" dt="2023-10-19T19:42:49.757" v="395" actId="1037"/>
          <ac:grpSpMkLst>
            <pc:docMk/>
            <pc:sldMk cId="2019538294" sldId="268"/>
            <ac:grpSpMk id="8" creationId="{39B1F735-7B2D-B4BC-FACA-43A4BAE333F3}"/>
          </ac:grpSpMkLst>
        </pc:grpChg>
        <pc:grpChg chg="mod">
          <ac:chgData name="Nancy Beaulne" userId="f1912a4b-6500-4dcd-bf2d-029d85860217" providerId="ADAL" clId="{4A1319F7-27C2-458B-A80F-F86A349F75F8}" dt="2023-10-19T19:42:47.171" v="393" actId="1038"/>
          <ac:grpSpMkLst>
            <pc:docMk/>
            <pc:sldMk cId="2019538294" sldId="268"/>
            <ac:grpSpMk id="14" creationId="{68B311CB-8A55-A15C-71CE-31C6CA51C096}"/>
          </ac:grpSpMkLst>
        </pc:grpChg>
        <pc:grpChg chg="mod">
          <ac:chgData name="Nancy Beaulne" userId="f1912a4b-6500-4dcd-bf2d-029d85860217" providerId="ADAL" clId="{4A1319F7-27C2-458B-A80F-F86A349F75F8}" dt="2023-10-19T19:41:27.653" v="245"/>
          <ac:grpSpMkLst>
            <pc:docMk/>
            <pc:sldMk cId="2019538294" sldId="268"/>
            <ac:grpSpMk id="20" creationId="{9921CE81-E7AE-5B51-FD39-3CFC87955E1A}"/>
          </ac:grpSpMkLst>
        </pc:grpChg>
        <pc:grpChg chg="add mod">
          <ac:chgData name="Nancy Beaulne" userId="f1912a4b-6500-4dcd-bf2d-029d85860217" providerId="ADAL" clId="{4A1319F7-27C2-458B-A80F-F86A349F75F8}" dt="2023-10-19T20:36:00.648" v="1066" actId="571"/>
          <ac:grpSpMkLst>
            <pc:docMk/>
            <pc:sldMk cId="2019538294" sldId="268"/>
            <ac:grpSpMk id="25" creationId="{5775422A-4FAC-9C2A-7DCB-C74593B9583A}"/>
          </ac:grpSpMkLst>
        </pc:grpChg>
        <pc:grpChg chg="mod">
          <ac:chgData name="Nancy Beaulne" userId="f1912a4b-6500-4dcd-bf2d-029d85860217" providerId="ADAL" clId="{4A1319F7-27C2-458B-A80F-F86A349F75F8}" dt="2023-10-19T20:36:00.648" v="1066" actId="571"/>
          <ac:grpSpMkLst>
            <pc:docMk/>
            <pc:sldMk cId="2019538294" sldId="268"/>
            <ac:grpSpMk id="27" creationId="{8D6A6466-3D0D-78D7-7FFE-972AF0562621}"/>
          </ac:grpSpMkLst>
        </pc:grpChg>
        <pc:grpChg chg="add mod">
          <ac:chgData name="Nancy Beaulne" userId="f1912a4b-6500-4dcd-bf2d-029d85860217" providerId="ADAL" clId="{4A1319F7-27C2-458B-A80F-F86A349F75F8}" dt="2023-10-19T20:36:00.648" v="1066" actId="571"/>
          <ac:grpSpMkLst>
            <pc:docMk/>
            <pc:sldMk cId="2019538294" sldId="268"/>
            <ac:grpSpMk id="30" creationId="{02C0618F-4CF6-2740-D6CC-0BA2A8D6DC4D}"/>
          </ac:grpSpMkLst>
        </pc:grpChg>
        <pc:grpChg chg="mod">
          <ac:chgData name="Nancy Beaulne" userId="f1912a4b-6500-4dcd-bf2d-029d85860217" providerId="ADAL" clId="{4A1319F7-27C2-458B-A80F-F86A349F75F8}" dt="2023-10-19T20:36:00.648" v="1066" actId="571"/>
          <ac:grpSpMkLst>
            <pc:docMk/>
            <pc:sldMk cId="2019538294" sldId="268"/>
            <ac:grpSpMk id="32" creationId="{55A1969B-6F34-C530-682C-445A8025106F}"/>
          </ac:grpSpMkLst>
        </pc:grpChg>
        <pc:picChg chg="del">
          <ac:chgData name="Nancy Beaulne" userId="f1912a4b-6500-4dcd-bf2d-029d85860217" providerId="ADAL" clId="{4A1319F7-27C2-458B-A80F-F86A349F75F8}" dt="2023-10-19T19:41:18.650" v="243" actId="478"/>
          <ac:picMkLst>
            <pc:docMk/>
            <pc:sldMk cId="2019538294" sldId="268"/>
            <ac:picMk id="2" creationId="{C0F870D8-44B7-9340-4DB4-45E268518643}"/>
          </ac:picMkLst>
        </pc:picChg>
        <pc:picChg chg="mod">
          <ac:chgData name="Nancy Beaulne" userId="f1912a4b-6500-4dcd-bf2d-029d85860217" providerId="ADAL" clId="{4A1319F7-27C2-458B-A80F-F86A349F75F8}" dt="2023-10-19T19:41:27.653" v="245"/>
          <ac:picMkLst>
            <pc:docMk/>
            <pc:sldMk cId="2019538294" sldId="268"/>
            <ac:picMk id="21" creationId="{8E4F4B9F-E483-F0B1-0DA5-8612FF4B6894}"/>
          </ac:picMkLst>
        </pc:picChg>
        <pc:picChg chg="del mod">
          <ac:chgData name="Nancy Beaulne" userId="f1912a4b-6500-4dcd-bf2d-029d85860217" providerId="ADAL" clId="{4A1319F7-27C2-458B-A80F-F86A349F75F8}" dt="2023-10-19T19:42:34.141" v="338" actId="478"/>
          <ac:picMkLst>
            <pc:docMk/>
            <pc:sldMk cId="2019538294" sldId="268"/>
            <ac:picMk id="22" creationId="{F96FBFCB-5FB2-9C50-F4B4-8A616EEC9C9D}"/>
          </ac:picMkLst>
        </pc:picChg>
        <pc:picChg chg="mod">
          <ac:chgData name="Nancy Beaulne" userId="f1912a4b-6500-4dcd-bf2d-029d85860217" providerId="ADAL" clId="{4A1319F7-27C2-458B-A80F-F86A349F75F8}" dt="2023-10-19T19:42:55.678" v="412" actId="1038"/>
          <ac:picMkLst>
            <pc:docMk/>
            <pc:sldMk cId="2019538294" sldId="268"/>
            <ac:picMk id="24" creationId="{0E3075A2-35D3-8DF0-CB4A-7980F8C2AC17}"/>
          </ac:picMkLst>
        </pc:picChg>
        <pc:picChg chg="mod">
          <ac:chgData name="Nancy Beaulne" userId="f1912a4b-6500-4dcd-bf2d-029d85860217" providerId="ADAL" clId="{4A1319F7-27C2-458B-A80F-F86A349F75F8}" dt="2023-10-19T20:36:00.648" v="1066" actId="571"/>
          <ac:picMkLst>
            <pc:docMk/>
            <pc:sldMk cId="2019538294" sldId="268"/>
            <ac:picMk id="28" creationId="{B45E986F-47AD-067C-2CBE-1FA7E0ACC6F2}"/>
          </ac:picMkLst>
        </pc:picChg>
        <pc:picChg chg="mod">
          <ac:chgData name="Nancy Beaulne" userId="f1912a4b-6500-4dcd-bf2d-029d85860217" providerId="ADAL" clId="{4A1319F7-27C2-458B-A80F-F86A349F75F8}" dt="2023-10-19T20:36:00.648" v="1066" actId="571"/>
          <ac:picMkLst>
            <pc:docMk/>
            <pc:sldMk cId="2019538294" sldId="268"/>
            <ac:picMk id="33" creationId="{779AD33E-4495-C3B8-A7D2-81CD28F18495}"/>
          </ac:picMkLst>
        </pc:picChg>
      </pc:sldChg>
      <pc:sldChg chg="mod modShow modNotesTx">
        <pc:chgData name="Nancy Beaulne" userId="f1912a4b-6500-4dcd-bf2d-029d85860217" providerId="ADAL" clId="{4A1319F7-27C2-458B-A80F-F86A349F75F8}" dt="2023-10-19T19:33:53.192" v="212" actId="729"/>
        <pc:sldMkLst>
          <pc:docMk/>
          <pc:sldMk cId="1007349326" sldId="269"/>
        </pc:sldMkLst>
      </pc:sldChg>
      <pc:sldChg chg="del">
        <pc:chgData name="Nancy Beaulne" userId="f1912a4b-6500-4dcd-bf2d-029d85860217" providerId="ADAL" clId="{4A1319F7-27C2-458B-A80F-F86A349F75F8}" dt="2023-10-19T18:05:22.785" v="161" actId="47"/>
        <pc:sldMkLst>
          <pc:docMk/>
          <pc:sldMk cId="3934576981" sldId="270"/>
        </pc:sldMkLst>
      </pc:sldChg>
      <pc:sldChg chg="del">
        <pc:chgData name="Nancy Beaulne" userId="f1912a4b-6500-4dcd-bf2d-029d85860217" providerId="ADAL" clId="{4A1319F7-27C2-458B-A80F-F86A349F75F8}" dt="2023-10-19T19:45:54.578" v="416" actId="47"/>
        <pc:sldMkLst>
          <pc:docMk/>
          <pc:sldMk cId="1229192752" sldId="272"/>
        </pc:sldMkLst>
      </pc:sldChg>
      <pc:sldChg chg="del">
        <pc:chgData name="Nancy Beaulne" userId="f1912a4b-6500-4dcd-bf2d-029d85860217" providerId="ADAL" clId="{4A1319F7-27C2-458B-A80F-F86A349F75F8}" dt="2023-10-19T19:47:27.969" v="424" actId="47"/>
        <pc:sldMkLst>
          <pc:docMk/>
          <pc:sldMk cId="2069942031" sldId="273"/>
        </pc:sldMkLst>
      </pc:sldChg>
      <pc:sldChg chg="del">
        <pc:chgData name="Nancy Beaulne" userId="f1912a4b-6500-4dcd-bf2d-029d85860217" providerId="ADAL" clId="{4A1319F7-27C2-458B-A80F-F86A349F75F8}" dt="2023-10-19T17:48:50.711" v="0" actId="47"/>
        <pc:sldMkLst>
          <pc:docMk/>
          <pc:sldMk cId="1572493722" sldId="274"/>
        </pc:sldMkLst>
      </pc:sldChg>
      <pc:sldChg chg="del">
        <pc:chgData name="Nancy Beaulne" userId="f1912a4b-6500-4dcd-bf2d-029d85860217" providerId="ADAL" clId="{4A1319F7-27C2-458B-A80F-F86A349F75F8}" dt="2023-10-19T18:04:53.666" v="159" actId="47"/>
        <pc:sldMkLst>
          <pc:docMk/>
          <pc:sldMk cId="1662471627" sldId="275"/>
        </pc:sldMkLst>
      </pc:sldChg>
      <pc:sldChg chg="mod modShow modNotesTx">
        <pc:chgData name="Nancy Beaulne" userId="f1912a4b-6500-4dcd-bf2d-029d85860217" providerId="ADAL" clId="{4A1319F7-27C2-458B-A80F-F86A349F75F8}" dt="2023-10-24T17:11:03.559" v="1655" actId="20577"/>
        <pc:sldMkLst>
          <pc:docMk/>
          <pc:sldMk cId="3714839810" sldId="919"/>
        </pc:sldMkLst>
      </pc:sldChg>
      <pc:sldChg chg="addSp delSp modSp mod modNotesTx">
        <pc:chgData name="Nancy Beaulne" userId="f1912a4b-6500-4dcd-bf2d-029d85860217" providerId="ADAL" clId="{4A1319F7-27C2-458B-A80F-F86A349F75F8}" dt="2023-10-19T21:16:45.638" v="1585" actId="478"/>
        <pc:sldMkLst>
          <pc:docMk/>
          <pc:sldMk cId="4025841538" sldId="924"/>
        </pc:sldMkLst>
        <pc:grpChg chg="add del mod">
          <ac:chgData name="Nancy Beaulne" userId="f1912a4b-6500-4dcd-bf2d-029d85860217" providerId="ADAL" clId="{4A1319F7-27C2-458B-A80F-F86A349F75F8}" dt="2023-10-19T21:16:45.638" v="1585" actId="478"/>
          <ac:grpSpMkLst>
            <pc:docMk/>
            <pc:sldMk cId="4025841538" sldId="924"/>
            <ac:grpSpMk id="2" creationId="{F1FDE004-F895-AF3D-0994-D74742AE179F}"/>
          </ac:grpSpMkLst>
        </pc:grpChg>
        <pc:inkChg chg="mod">
          <ac:chgData name="Nancy Beaulne" userId="f1912a4b-6500-4dcd-bf2d-029d85860217" providerId="ADAL" clId="{4A1319F7-27C2-458B-A80F-F86A349F75F8}" dt="2023-10-19T20:54:15.303" v="1333"/>
          <ac:inkMkLst>
            <pc:docMk/>
            <pc:sldMk cId="4025841538" sldId="924"/>
            <ac:inkMk id="4" creationId="{682FC059-77C9-2AF2-8F75-F4CDBBC174AB}"/>
          </ac:inkMkLst>
        </pc:inkChg>
        <pc:inkChg chg="mod">
          <ac:chgData name="Nancy Beaulne" userId="f1912a4b-6500-4dcd-bf2d-029d85860217" providerId="ADAL" clId="{4A1319F7-27C2-458B-A80F-F86A349F75F8}" dt="2023-10-19T20:54:15.303" v="1333"/>
          <ac:inkMkLst>
            <pc:docMk/>
            <pc:sldMk cId="4025841538" sldId="924"/>
            <ac:inkMk id="6" creationId="{99C1207A-BF19-676E-D817-B08786536DE1}"/>
          </ac:inkMkLst>
        </pc:inkChg>
        <pc:inkChg chg="mod">
          <ac:chgData name="Nancy Beaulne" userId="f1912a4b-6500-4dcd-bf2d-029d85860217" providerId="ADAL" clId="{4A1319F7-27C2-458B-A80F-F86A349F75F8}" dt="2023-10-19T20:54:15.303" v="1333"/>
          <ac:inkMkLst>
            <pc:docMk/>
            <pc:sldMk cId="4025841538" sldId="924"/>
            <ac:inkMk id="7" creationId="{35B4AAB9-C9C9-787B-6E0A-E2EC3CDC6AA7}"/>
          </ac:inkMkLst>
        </pc:inkChg>
        <pc:inkChg chg="mod">
          <ac:chgData name="Nancy Beaulne" userId="f1912a4b-6500-4dcd-bf2d-029d85860217" providerId="ADAL" clId="{4A1319F7-27C2-458B-A80F-F86A349F75F8}" dt="2023-10-19T20:54:15.303" v="1333"/>
          <ac:inkMkLst>
            <pc:docMk/>
            <pc:sldMk cId="4025841538" sldId="924"/>
            <ac:inkMk id="8" creationId="{9376A0ED-0F6D-CE0F-4F97-3FF49876166E}"/>
          </ac:inkMkLst>
        </pc:inkChg>
        <pc:inkChg chg="mod">
          <ac:chgData name="Nancy Beaulne" userId="f1912a4b-6500-4dcd-bf2d-029d85860217" providerId="ADAL" clId="{4A1319F7-27C2-458B-A80F-F86A349F75F8}" dt="2023-10-19T20:54:15.303" v="1333"/>
          <ac:inkMkLst>
            <pc:docMk/>
            <pc:sldMk cId="4025841538" sldId="924"/>
            <ac:inkMk id="9" creationId="{89C44488-F2E0-AF2C-D458-7EC53D1B273F}"/>
          </ac:inkMkLst>
        </pc:inkChg>
        <pc:inkChg chg="mod">
          <ac:chgData name="Nancy Beaulne" userId="f1912a4b-6500-4dcd-bf2d-029d85860217" providerId="ADAL" clId="{4A1319F7-27C2-458B-A80F-F86A349F75F8}" dt="2023-10-19T20:54:15.303" v="1333"/>
          <ac:inkMkLst>
            <pc:docMk/>
            <pc:sldMk cId="4025841538" sldId="924"/>
            <ac:inkMk id="11" creationId="{813695C2-905B-292B-E28D-246E06B6E24A}"/>
          </ac:inkMkLst>
        </pc:inkChg>
        <pc:inkChg chg="mod">
          <ac:chgData name="Nancy Beaulne" userId="f1912a4b-6500-4dcd-bf2d-029d85860217" providerId="ADAL" clId="{4A1319F7-27C2-458B-A80F-F86A349F75F8}" dt="2023-10-19T20:54:15.303" v="1333"/>
          <ac:inkMkLst>
            <pc:docMk/>
            <pc:sldMk cId="4025841538" sldId="924"/>
            <ac:inkMk id="12" creationId="{3A61DCB8-5B16-07E2-944C-FA79BD4B9741}"/>
          </ac:inkMkLst>
        </pc:inkChg>
        <pc:inkChg chg="mod">
          <ac:chgData name="Nancy Beaulne" userId="f1912a4b-6500-4dcd-bf2d-029d85860217" providerId="ADAL" clId="{4A1319F7-27C2-458B-A80F-F86A349F75F8}" dt="2023-10-19T20:54:15.303" v="1333"/>
          <ac:inkMkLst>
            <pc:docMk/>
            <pc:sldMk cId="4025841538" sldId="924"/>
            <ac:inkMk id="17" creationId="{C4322340-E901-C4CA-21C3-0D1145AF3242}"/>
          </ac:inkMkLst>
        </pc:inkChg>
        <pc:inkChg chg="mod">
          <ac:chgData name="Nancy Beaulne" userId="f1912a4b-6500-4dcd-bf2d-029d85860217" providerId="ADAL" clId="{4A1319F7-27C2-458B-A80F-F86A349F75F8}" dt="2023-10-19T20:54:15.303" v="1333"/>
          <ac:inkMkLst>
            <pc:docMk/>
            <pc:sldMk cId="4025841538" sldId="924"/>
            <ac:inkMk id="18" creationId="{6C49ED03-2B00-61BE-AC62-43E8472E3BCE}"/>
          </ac:inkMkLst>
        </pc:inkChg>
        <pc:inkChg chg="mod">
          <ac:chgData name="Nancy Beaulne" userId="f1912a4b-6500-4dcd-bf2d-029d85860217" providerId="ADAL" clId="{4A1319F7-27C2-458B-A80F-F86A349F75F8}" dt="2023-10-19T20:54:15.303" v="1333"/>
          <ac:inkMkLst>
            <pc:docMk/>
            <pc:sldMk cId="4025841538" sldId="924"/>
            <ac:inkMk id="19" creationId="{BC9A57AE-0BC9-88E2-1846-CB72DAF90DB8}"/>
          </ac:inkMkLst>
        </pc:inkChg>
        <pc:inkChg chg="mod">
          <ac:chgData name="Nancy Beaulne" userId="f1912a4b-6500-4dcd-bf2d-029d85860217" providerId="ADAL" clId="{4A1319F7-27C2-458B-A80F-F86A349F75F8}" dt="2023-10-19T20:54:15.303" v="1333"/>
          <ac:inkMkLst>
            <pc:docMk/>
            <pc:sldMk cId="4025841538" sldId="924"/>
            <ac:inkMk id="20" creationId="{0D8BD55E-E25C-7583-CDF6-84064B3B0175}"/>
          </ac:inkMkLst>
        </pc:inkChg>
        <pc:inkChg chg="mod">
          <ac:chgData name="Nancy Beaulne" userId="f1912a4b-6500-4dcd-bf2d-029d85860217" providerId="ADAL" clId="{4A1319F7-27C2-458B-A80F-F86A349F75F8}" dt="2023-10-19T20:54:15.303" v="1333"/>
          <ac:inkMkLst>
            <pc:docMk/>
            <pc:sldMk cId="4025841538" sldId="924"/>
            <ac:inkMk id="21" creationId="{F4DD8CCC-DE5E-AE7B-E600-9C9A7FFD2EB9}"/>
          </ac:inkMkLst>
        </pc:inkChg>
        <pc:inkChg chg="mod">
          <ac:chgData name="Nancy Beaulne" userId="f1912a4b-6500-4dcd-bf2d-029d85860217" providerId="ADAL" clId="{4A1319F7-27C2-458B-A80F-F86A349F75F8}" dt="2023-10-19T20:54:15.303" v="1333"/>
          <ac:inkMkLst>
            <pc:docMk/>
            <pc:sldMk cId="4025841538" sldId="924"/>
            <ac:inkMk id="22" creationId="{E14282D0-C8B7-A609-0155-0097C3D5FBAA}"/>
          </ac:inkMkLst>
        </pc:inkChg>
        <pc:inkChg chg="mod">
          <ac:chgData name="Nancy Beaulne" userId="f1912a4b-6500-4dcd-bf2d-029d85860217" providerId="ADAL" clId="{4A1319F7-27C2-458B-A80F-F86A349F75F8}" dt="2023-10-19T20:54:15.303" v="1333"/>
          <ac:inkMkLst>
            <pc:docMk/>
            <pc:sldMk cId="4025841538" sldId="924"/>
            <ac:inkMk id="23" creationId="{D5FF7DE6-5889-2184-7CE8-30782D52B639}"/>
          </ac:inkMkLst>
        </pc:inkChg>
        <pc:inkChg chg="mod">
          <ac:chgData name="Nancy Beaulne" userId="f1912a4b-6500-4dcd-bf2d-029d85860217" providerId="ADAL" clId="{4A1319F7-27C2-458B-A80F-F86A349F75F8}" dt="2023-10-19T20:54:15.303" v="1333"/>
          <ac:inkMkLst>
            <pc:docMk/>
            <pc:sldMk cId="4025841538" sldId="924"/>
            <ac:inkMk id="24" creationId="{DAC05093-1706-553D-0A98-34902EB90400}"/>
          </ac:inkMkLst>
        </pc:inkChg>
        <pc:inkChg chg="mod">
          <ac:chgData name="Nancy Beaulne" userId="f1912a4b-6500-4dcd-bf2d-029d85860217" providerId="ADAL" clId="{4A1319F7-27C2-458B-A80F-F86A349F75F8}" dt="2023-10-19T20:54:15.303" v="1333"/>
          <ac:inkMkLst>
            <pc:docMk/>
            <pc:sldMk cId="4025841538" sldId="924"/>
            <ac:inkMk id="25" creationId="{13FAE5E7-8A34-DDD0-C99B-616B56F59CDF}"/>
          </ac:inkMkLst>
        </pc:inkChg>
        <pc:inkChg chg="mod">
          <ac:chgData name="Nancy Beaulne" userId="f1912a4b-6500-4dcd-bf2d-029d85860217" providerId="ADAL" clId="{4A1319F7-27C2-458B-A80F-F86A349F75F8}" dt="2023-10-19T20:54:15.303" v="1333"/>
          <ac:inkMkLst>
            <pc:docMk/>
            <pc:sldMk cId="4025841538" sldId="924"/>
            <ac:inkMk id="26" creationId="{43FB2388-602F-B9FC-E9E9-008E97A2E59A}"/>
          </ac:inkMkLst>
        </pc:inkChg>
        <pc:inkChg chg="mod">
          <ac:chgData name="Nancy Beaulne" userId="f1912a4b-6500-4dcd-bf2d-029d85860217" providerId="ADAL" clId="{4A1319F7-27C2-458B-A80F-F86A349F75F8}" dt="2023-10-19T20:54:15.303" v="1333"/>
          <ac:inkMkLst>
            <pc:docMk/>
            <pc:sldMk cId="4025841538" sldId="924"/>
            <ac:inkMk id="27" creationId="{052FD491-15AA-9225-4B77-129C38550BAA}"/>
          </ac:inkMkLst>
        </pc:inkChg>
        <pc:inkChg chg="mod">
          <ac:chgData name="Nancy Beaulne" userId="f1912a4b-6500-4dcd-bf2d-029d85860217" providerId="ADAL" clId="{4A1319F7-27C2-458B-A80F-F86A349F75F8}" dt="2023-10-19T20:54:15.303" v="1333"/>
          <ac:inkMkLst>
            <pc:docMk/>
            <pc:sldMk cId="4025841538" sldId="924"/>
            <ac:inkMk id="28" creationId="{285C212A-962E-6CE6-F625-CEF3E0A5A931}"/>
          </ac:inkMkLst>
        </pc:inkChg>
        <pc:inkChg chg="mod">
          <ac:chgData name="Nancy Beaulne" userId="f1912a4b-6500-4dcd-bf2d-029d85860217" providerId="ADAL" clId="{4A1319F7-27C2-458B-A80F-F86A349F75F8}" dt="2023-10-19T20:54:15.303" v="1333"/>
          <ac:inkMkLst>
            <pc:docMk/>
            <pc:sldMk cId="4025841538" sldId="924"/>
            <ac:inkMk id="29" creationId="{F68970BA-04EA-6A97-D01D-1263B7F754BA}"/>
          </ac:inkMkLst>
        </pc:inkChg>
        <pc:inkChg chg="mod">
          <ac:chgData name="Nancy Beaulne" userId="f1912a4b-6500-4dcd-bf2d-029d85860217" providerId="ADAL" clId="{4A1319F7-27C2-458B-A80F-F86A349F75F8}" dt="2023-10-19T20:54:15.303" v="1333"/>
          <ac:inkMkLst>
            <pc:docMk/>
            <pc:sldMk cId="4025841538" sldId="924"/>
            <ac:inkMk id="30" creationId="{1ACAF5B5-BD85-CB9D-EC9A-69F761F9E53E}"/>
          </ac:inkMkLst>
        </pc:inkChg>
        <pc:inkChg chg="mod">
          <ac:chgData name="Nancy Beaulne" userId="f1912a4b-6500-4dcd-bf2d-029d85860217" providerId="ADAL" clId="{4A1319F7-27C2-458B-A80F-F86A349F75F8}" dt="2023-10-19T20:54:15.303" v="1333"/>
          <ac:inkMkLst>
            <pc:docMk/>
            <pc:sldMk cId="4025841538" sldId="924"/>
            <ac:inkMk id="31" creationId="{01612495-7A34-9C95-0204-1C80037A6852}"/>
          </ac:inkMkLst>
        </pc:inkChg>
        <pc:inkChg chg="mod">
          <ac:chgData name="Nancy Beaulne" userId="f1912a4b-6500-4dcd-bf2d-029d85860217" providerId="ADAL" clId="{4A1319F7-27C2-458B-A80F-F86A349F75F8}" dt="2023-10-19T20:54:15.303" v="1333"/>
          <ac:inkMkLst>
            <pc:docMk/>
            <pc:sldMk cId="4025841538" sldId="924"/>
            <ac:inkMk id="32" creationId="{9A4CB7D4-D655-A16F-850B-38DB6EEAEDF8}"/>
          </ac:inkMkLst>
        </pc:inkChg>
        <pc:inkChg chg="mod">
          <ac:chgData name="Nancy Beaulne" userId="f1912a4b-6500-4dcd-bf2d-029d85860217" providerId="ADAL" clId="{4A1319F7-27C2-458B-A80F-F86A349F75F8}" dt="2023-10-19T20:54:15.303" v="1333"/>
          <ac:inkMkLst>
            <pc:docMk/>
            <pc:sldMk cId="4025841538" sldId="924"/>
            <ac:inkMk id="33" creationId="{F1E07392-7189-1B9E-02F2-AFB1E2C6B570}"/>
          </ac:inkMkLst>
        </pc:inkChg>
        <pc:inkChg chg="mod">
          <ac:chgData name="Nancy Beaulne" userId="f1912a4b-6500-4dcd-bf2d-029d85860217" providerId="ADAL" clId="{4A1319F7-27C2-458B-A80F-F86A349F75F8}" dt="2023-10-19T20:54:15.303" v="1333"/>
          <ac:inkMkLst>
            <pc:docMk/>
            <pc:sldMk cId="4025841538" sldId="924"/>
            <ac:inkMk id="34" creationId="{45407842-0BE0-AA7A-94C7-0FBA37325108}"/>
          </ac:inkMkLst>
        </pc:inkChg>
        <pc:inkChg chg="mod">
          <ac:chgData name="Nancy Beaulne" userId="f1912a4b-6500-4dcd-bf2d-029d85860217" providerId="ADAL" clId="{4A1319F7-27C2-458B-A80F-F86A349F75F8}" dt="2023-10-19T20:54:15.303" v="1333"/>
          <ac:inkMkLst>
            <pc:docMk/>
            <pc:sldMk cId="4025841538" sldId="924"/>
            <ac:inkMk id="35" creationId="{E9C8DB93-3022-B6B4-7472-D5A688061998}"/>
          </ac:inkMkLst>
        </pc:inkChg>
        <pc:inkChg chg="mod">
          <ac:chgData name="Nancy Beaulne" userId="f1912a4b-6500-4dcd-bf2d-029d85860217" providerId="ADAL" clId="{4A1319F7-27C2-458B-A80F-F86A349F75F8}" dt="2023-10-19T20:54:15.303" v="1333"/>
          <ac:inkMkLst>
            <pc:docMk/>
            <pc:sldMk cId="4025841538" sldId="924"/>
            <ac:inkMk id="36" creationId="{9776D490-F5B0-2C7A-EC9D-F0543F5BE86F}"/>
          </ac:inkMkLst>
        </pc:inkChg>
        <pc:inkChg chg="mod">
          <ac:chgData name="Nancy Beaulne" userId="f1912a4b-6500-4dcd-bf2d-029d85860217" providerId="ADAL" clId="{4A1319F7-27C2-458B-A80F-F86A349F75F8}" dt="2023-10-19T20:54:15.303" v="1333"/>
          <ac:inkMkLst>
            <pc:docMk/>
            <pc:sldMk cId="4025841538" sldId="924"/>
            <ac:inkMk id="37" creationId="{D8B05875-BA0D-8755-206A-8DDE90F0D707}"/>
          </ac:inkMkLst>
        </pc:inkChg>
        <pc:inkChg chg="mod">
          <ac:chgData name="Nancy Beaulne" userId="f1912a4b-6500-4dcd-bf2d-029d85860217" providerId="ADAL" clId="{4A1319F7-27C2-458B-A80F-F86A349F75F8}" dt="2023-10-19T20:54:15.303" v="1333"/>
          <ac:inkMkLst>
            <pc:docMk/>
            <pc:sldMk cId="4025841538" sldId="924"/>
            <ac:inkMk id="38" creationId="{35CA6497-1DFF-FF93-A37B-E377D86B94AF}"/>
          </ac:inkMkLst>
        </pc:inkChg>
        <pc:inkChg chg="mod">
          <ac:chgData name="Nancy Beaulne" userId="f1912a4b-6500-4dcd-bf2d-029d85860217" providerId="ADAL" clId="{4A1319F7-27C2-458B-A80F-F86A349F75F8}" dt="2023-10-19T20:54:15.303" v="1333"/>
          <ac:inkMkLst>
            <pc:docMk/>
            <pc:sldMk cId="4025841538" sldId="924"/>
            <ac:inkMk id="39" creationId="{1A38C4F2-8149-E487-0E4B-62DB828929A3}"/>
          </ac:inkMkLst>
        </pc:inkChg>
        <pc:inkChg chg="mod">
          <ac:chgData name="Nancy Beaulne" userId="f1912a4b-6500-4dcd-bf2d-029d85860217" providerId="ADAL" clId="{4A1319F7-27C2-458B-A80F-F86A349F75F8}" dt="2023-10-19T20:54:15.303" v="1333"/>
          <ac:inkMkLst>
            <pc:docMk/>
            <pc:sldMk cId="4025841538" sldId="924"/>
            <ac:inkMk id="40" creationId="{96840258-3C3A-B1E3-49F5-E210B9559DA1}"/>
          </ac:inkMkLst>
        </pc:inkChg>
        <pc:inkChg chg="mod">
          <ac:chgData name="Nancy Beaulne" userId="f1912a4b-6500-4dcd-bf2d-029d85860217" providerId="ADAL" clId="{4A1319F7-27C2-458B-A80F-F86A349F75F8}" dt="2023-10-19T20:54:15.303" v="1333"/>
          <ac:inkMkLst>
            <pc:docMk/>
            <pc:sldMk cId="4025841538" sldId="924"/>
            <ac:inkMk id="41" creationId="{B69412C6-8113-062A-0241-D6C5B3D8B7E2}"/>
          </ac:inkMkLst>
        </pc:inkChg>
        <pc:inkChg chg="mod">
          <ac:chgData name="Nancy Beaulne" userId="f1912a4b-6500-4dcd-bf2d-029d85860217" providerId="ADAL" clId="{4A1319F7-27C2-458B-A80F-F86A349F75F8}" dt="2023-10-19T20:54:15.303" v="1333"/>
          <ac:inkMkLst>
            <pc:docMk/>
            <pc:sldMk cId="4025841538" sldId="924"/>
            <ac:inkMk id="42" creationId="{B4EC555D-503A-FC71-97DE-FE512EB6E9A7}"/>
          </ac:inkMkLst>
        </pc:inkChg>
        <pc:inkChg chg="mod">
          <ac:chgData name="Nancy Beaulne" userId="f1912a4b-6500-4dcd-bf2d-029d85860217" providerId="ADAL" clId="{4A1319F7-27C2-458B-A80F-F86A349F75F8}" dt="2023-10-19T20:54:15.303" v="1333"/>
          <ac:inkMkLst>
            <pc:docMk/>
            <pc:sldMk cId="4025841538" sldId="924"/>
            <ac:inkMk id="43" creationId="{9E4ED32C-81FC-C25E-627C-9CCA2524B70B}"/>
          </ac:inkMkLst>
        </pc:inkChg>
        <pc:inkChg chg="mod">
          <ac:chgData name="Nancy Beaulne" userId="f1912a4b-6500-4dcd-bf2d-029d85860217" providerId="ADAL" clId="{4A1319F7-27C2-458B-A80F-F86A349F75F8}" dt="2023-10-19T20:54:15.303" v="1333"/>
          <ac:inkMkLst>
            <pc:docMk/>
            <pc:sldMk cId="4025841538" sldId="924"/>
            <ac:inkMk id="44" creationId="{C9402DD7-3698-BD1A-E3B8-61E236A61123}"/>
          </ac:inkMkLst>
        </pc:inkChg>
        <pc:inkChg chg="mod">
          <ac:chgData name="Nancy Beaulne" userId="f1912a4b-6500-4dcd-bf2d-029d85860217" providerId="ADAL" clId="{4A1319F7-27C2-458B-A80F-F86A349F75F8}" dt="2023-10-19T20:54:15.303" v="1333"/>
          <ac:inkMkLst>
            <pc:docMk/>
            <pc:sldMk cId="4025841538" sldId="924"/>
            <ac:inkMk id="45" creationId="{C9BAD091-6034-929A-139A-0B70ED98D2E9}"/>
          </ac:inkMkLst>
        </pc:inkChg>
        <pc:inkChg chg="mod">
          <ac:chgData name="Nancy Beaulne" userId="f1912a4b-6500-4dcd-bf2d-029d85860217" providerId="ADAL" clId="{4A1319F7-27C2-458B-A80F-F86A349F75F8}" dt="2023-10-19T20:54:15.303" v="1333"/>
          <ac:inkMkLst>
            <pc:docMk/>
            <pc:sldMk cId="4025841538" sldId="924"/>
            <ac:inkMk id="46" creationId="{56750DB1-233B-0E96-B34D-2F6F996D4742}"/>
          </ac:inkMkLst>
        </pc:inkChg>
        <pc:inkChg chg="mod">
          <ac:chgData name="Nancy Beaulne" userId="f1912a4b-6500-4dcd-bf2d-029d85860217" providerId="ADAL" clId="{4A1319F7-27C2-458B-A80F-F86A349F75F8}" dt="2023-10-19T20:54:15.303" v="1333"/>
          <ac:inkMkLst>
            <pc:docMk/>
            <pc:sldMk cId="4025841538" sldId="924"/>
            <ac:inkMk id="47" creationId="{E913D32D-306E-B0E3-C167-284382BC3001}"/>
          </ac:inkMkLst>
        </pc:inkChg>
        <pc:inkChg chg="mod">
          <ac:chgData name="Nancy Beaulne" userId="f1912a4b-6500-4dcd-bf2d-029d85860217" providerId="ADAL" clId="{4A1319F7-27C2-458B-A80F-F86A349F75F8}" dt="2023-10-19T20:54:15.303" v="1333"/>
          <ac:inkMkLst>
            <pc:docMk/>
            <pc:sldMk cId="4025841538" sldId="924"/>
            <ac:inkMk id="48" creationId="{AD54136F-0CC4-2251-E295-A62913B11357}"/>
          </ac:inkMkLst>
        </pc:inkChg>
        <pc:inkChg chg="mod">
          <ac:chgData name="Nancy Beaulne" userId="f1912a4b-6500-4dcd-bf2d-029d85860217" providerId="ADAL" clId="{4A1319F7-27C2-458B-A80F-F86A349F75F8}" dt="2023-10-19T20:54:15.303" v="1333"/>
          <ac:inkMkLst>
            <pc:docMk/>
            <pc:sldMk cId="4025841538" sldId="924"/>
            <ac:inkMk id="49" creationId="{9E1D8D91-003A-96DF-66EC-C336889E463C}"/>
          </ac:inkMkLst>
        </pc:inkChg>
        <pc:inkChg chg="mod">
          <ac:chgData name="Nancy Beaulne" userId="f1912a4b-6500-4dcd-bf2d-029d85860217" providerId="ADAL" clId="{4A1319F7-27C2-458B-A80F-F86A349F75F8}" dt="2023-10-19T20:54:15.303" v="1333"/>
          <ac:inkMkLst>
            <pc:docMk/>
            <pc:sldMk cId="4025841538" sldId="924"/>
            <ac:inkMk id="50" creationId="{145A7EE1-B805-28C2-C009-50C3C8141925}"/>
          </ac:inkMkLst>
        </pc:inkChg>
        <pc:inkChg chg="mod">
          <ac:chgData name="Nancy Beaulne" userId="f1912a4b-6500-4dcd-bf2d-029d85860217" providerId="ADAL" clId="{4A1319F7-27C2-458B-A80F-F86A349F75F8}" dt="2023-10-19T20:54:15.303" v="1333"/>
          <ac:inkMkLst>
            <pc:docMk/>
            <pc:sldMk cId="4025841538" sldId="924"/>
            <ac:inkMk id="51" creationId="{3794B437-0ECF-5A3B-AE6D-23BEC00B4834}"/>
          </ac:inkMkLst>
        </pc:inkChg>
        <pc:inkChg chg="mod">
          <ac:chgData name="Nancy Beaulne" userId="f1912a4b-6500-4dcd-bf2d-029d85860217" providerId="ADAL" clId="{4A1319F7-27C2-458B-A80F-F86A349F75F8}" dt="2023-10-19T20:54:15.303" v="1333"/>
          <ac:inkMkLst>
            <pc:docMk/>
            <pc:sldMk cId="4025841538" sldId="924"/>
            <ac:inkMk id="52" creationId="{B5EF47BC-04F5-AC23-E745-7D5C4253FFB2}"/>
          </ac:inkMkLst>
        </pc:inkChg>
        <pc:inkChg chg="mod">
          <ac:chgData name="Nancy Beaulne" userId="f1912a4b-6500-4dcd-bf2d-029d85860217" providerId="ADAL" clId="{4A1319F7-27C2-458B-A80F-F86A349F75F8}" dt="2023-10-19T20:54:15.303" v="1333"/>
          <ac:inkMkLst>
            <pc:docMk/>
            <pc:sldMk cId="4025841538" sldId="924"/>
            <ac:inkMk id="53" creationId="{9C8B6283-9073-6709-5B48-D0D5B3636941}"/>
          </ac:inkMkLst>
        </pc:inkChg>
        <pc:inkChg chg="mod">
          <ac:chgData name="Nancy Beaulne" userId="f1912a4b-6500-4dcd-bf2d-029d85860217" providerId="ADAL" clId="{4A1319F7-27C2-458B-A80F-F86A349F75F8}" dt="2023-10-19T20:54:15.303" v="1333"/>
          <ac:inkMkLst>
            <pc:docMk/>
            <pc:sldMk cId="4025841538" sldId="924"/>
            <ac:inkMk id="54" creationId="{E7DB5447-6E77-F677-C8B5-F01DC2EB1BA5}"/>
          </ac:inkMkLst>
        </pc:inkChg>
        <pc:inkChg chg="mod">
          <ac:chgData name="Nancy Beaulne" userId="f1912a4b-6500-4dcd-bf2d-029d85860217" providerId="ADAL" clId="{4A1319F7-27C2-458B-A80F-F86A349F75F8}" dt="2023-10-19T20:54:15.303" v="1333"/>
          <ac:inkMkLst>
            <pc:docMk/>
            <pc:sldMk cId="4025841538" sldId="924"/>
            <ac:inkMk id="55" creationId="{259FA99A-E020-166B-51DC-F9141B320450}"/>
          </ac:inkMkLst>
        </pc:inkChg>
        <pc:inkChg chg="mod">
          <ac:chgData name="Nancy Beaulne" userId="f1912a4b-6500-4dcd-bf2d-029d85860217" providerId="ADAL" clId="{4A1319F7-27C2-458B-A80F-F86A349F75F8}" dt="2023-10-19T20:54:15.303" v="1333"/>
          <ac:inkMkLst>
            <pc:docMk/>
            <pc:sldMk cId="4025841538" sldId="924"/>
            <ac:inkMk id="56" creationId="{D771A0B8-6E90-D343-673D-27AACEFC9127}"/>
          </ac:inkMkLst>
        </pc:inkChg>
        <pc:inkChg chg="mod">
          <ac:chgData name="Nancy Beaulne" userId="f1912a4b-6500-4dcd-bf2d-029d85860217" providerId="ADAL" clId="{4A1319F7-27C2-458B-A80F-F86A349F75F8}" dt="2023-10-19T20:54:15.303" v="1333"/>
          <ac:inkMkLst>
            <pc:docMk/>
            <pc:sldMk cId="4025841538" sldId="924"/>
            <ac:inkMk id="57" creationId="{21AC047E-3256-D1AB-5AB8-9B936735682D}"/>
          </ac:inkMkLst>
        </pc:inkChg>
        <pc:inkChg chg="mod">
          <ac:chgData name="Nancy Beaulne" userId="f1912a4b-6500-4dcd-bf2d-029d85860217" providerId="ADAL" clId="{4A1319F7-27C2-458B-A80F-F86A349F75F8}" dt="2023-10-19T20:54:15.303" v="1333"/>
          <ac:inkMkLst>
            <pc:docMk/>
            <pc:sldMk cId="4025841538" sldId="924"/>
            <ac:inkMk id="58" creationId="{4E12481B-E17D-358B-8132-7053BB6406B1}"/>
          </ac:inkMkLst>
        </pc:inkChg>
        <pc:inkChg chg="mod">
          <ac:chgData name="Nancy Beaulne" userId="f1912a4b-6500-4dcd-bf2d-029d85860217" providerId="ADAL" clId="{4A1319F7-27C2-458B-A80F-F86A349F75F8}" dt="2023-10-19T20:54:15.303" v="1333"/>
          <ac:inkMkLst>
            <pc:docMk/>
            <pc:sldMk cId="4025841538" sldId="924"/>
            <ac:inkMk id="59" creationId="{C9848A36-8B71-9DD7-F349-DD6C0CB83031}"/>
          </ac:inkMkLst>
        </pc:inkChg>
        <pc:inkChg chg="mod">
          <ac:chgData name="Nancy Beaulne" userId="f1912a4b-6500-4dcd-bf2d-029d85860217" providerId="ADAL" clId="{4A1319F7-27C2-458B-A80F-F86A349F75F8}" dt="2023-10-19T20:54:15.303" v="1333"/>
          <ac:inkMkLst>
            <pc:docMk/>
            <pc:sldMk cId="4025841538" sldId="924"/>
            <ac:inkMk id="60" creationId="{768391F9-2AB2-C289-FEDC-845A3046730E}"/>
          </ac:inkMkLst>
        </pc:inkChg>
        <pc:inkChg chg="mod">
          <ac:chgData name="Nancy Beaulne" userId="f1912a4b-6500-4dcd-bf2d-029d85860217" providerId="ADAL" clId="{4A1319F7-27C2-458B-A80F-F86A349F75F8}" dt="2023-10-19T20:54:15.303" v="1333"/>
          <ac:inkMkLst>
            <pc:docMk/>
            <pc:sldMk cId="4025841538" sldId="924"/>
            <ac:inkMk id="61" creationId="{F34C8618-A1F4-30A3-553F-2CC5D76553E5}"/>
          </ac:inkMkLst>
        </pc:inkChg>
        <pc:inkChg chg="mod">
          <ac:chgData name="Nancy Beaulne" userId="f1912a4b-6500-4dcd-bf2d-029d85860217" providerId="ADAL" clId="{4A1319F7-27C2-458B-A80F-F86A349F75F8}" dt="2023-10-19T20:54:15.303" v="1333"/>
          <ac:inkMkLst>
            <pc:docMk/>
            <pc:sldMk cId="4025841538" sldId="924"/>
            <ac:inkMk id="62" creationId="{F1417139-5093-811A-C735-E99189E3EBC8}"/>
          </ac:inkMkLst>
        </pc:inkChg>
        <pc:inkChg chg="mod">
          <ac:chgData name="Nancy Beaulne" userId="f1912a4b-6500-4dcd-bf2d-029d85860217" providerId="ADAL" clId="{4A1319F7-27C2-458B-A80F-F86A349F75F8}" dt="2023-10-19T20:54:15.303" v="1333"/>
          <ac:inkMkLst>
            <pc:docMk/>
            <pc:sldMk cId="4025841538" sldId="924"/>
            <ac:inkMk id="63" creationId="{9C29DBEE-4EEE-C51B-BC94-F93979409C4F}"/>
          </ac:inkMkLst>
        </pc:inkChg>
        <pc:inkChg chg="mod">
          <ac:chgData name="Nancy Beaulne" userId="f1912a4b-6500-4dcd-bf2d-029d85860217" providerId="ADAL" clId="{4A1319F7-27C2-458B-A80F-F86A349F75F8}" dt="2023-10-19T20:54:15.303" v="1333"/>
          <ac:inkMkLst>
            <pc:docMk/>
            <pc:sldMk cId="4025841538" sldId="924"/>
            <ac:inkMk id="64" creationId="{1B0F7E4A-5058-CED7-FDFF-4B80BB7D8172}"/>
          </ac:inkMkLst>
        </pc:inkChg>
        <pc:inkChg chg="mod">
          <ac:chgData name="Nancy Beaulne" userId="f1912a4b-6500-4dcd-bf2d-029d85860217" providerId="ADAL" clId="{4A1319F7-27C2-458B-A80F-F86A349F75F8}" dt="2023-10-19T20:54:15.303" v="1333"/>
          <ac:inkMkLst>
            <pc:docMk/>
            <pc:sldMk cId="4025841538" sldId="924"/>
            <ac:inkMk id="65" creationId="{46A43806-C424-F7A1-11A9-1AE03D6896DE}"/>
          </ac:inkMkLst>
        </pc:inkChg>
        <pc:inkChg chg="mod">
          <ac:chgData name="Nancy Beaulne" userId="f1912a4b-6500-4dcd-bf2d-029d85860217" providerId="ADAL" clId="{4A1319F7-27C2-458B-A80F-F86A349F75F8}" dt="2023-10-19T20:54:15.303" v="1333"/>
          <ac:inkMkLst>
            <pc:docMk/>
            <pc:sldMk cId="4025841538" sldId="924"/>
            <ac:inkMk id="66" creationId="{0A5C5D0A-DB87-69BB-2C37-22BC8F99CE26}"/>
          </ac:inkMkLst>
        </pc:inkChg>
        <pc:inkChg chg="mod">
          <ac:chgData name="Nancy Beaulne" userId="f1912a4b-6500-4dcd-bf2d-029d85860217" providerId="ADAL" clId="{4A1319F7-27C2-458B-A80F-F86A349F75F8}" dt="2023-10-19T20:54:15.303" v="1333"/>
          <ac:inkMkLst>
            <pc:docMk/>
            <pc:sldMk cId="4025841538" sldId="924"/>
            <ac:inkMk id="67" creationId="{CE28ADF5-629A-5276-B690-B9A84A018994}"/>
          </ac:inkMkLst>
        </pc:inkChg>
        <pc:inkChg chg="mod">
          <ac:chgData name="Nancy Beaulne" userId="f1912a4b-6500-4dcd-bf2d-029d85860217" providerId="ADAL" clId="{4A1319F7-27C2-458B-A80F-F86A349F75F8}" dt="2023-10-19T20:54:15.303" v="1333"/>
          <ac:inkMkLst>
            <pc:docMk/>
            <pc:sldMk cId="4025841538" sldId="924"/>
            <ac:inkMk id="68" creationId="{402EBFA8-2436-09B6-10B7-2E0EE243EE2E}"/>
          </ac:inkMkLst>
        </pc:inkChg>
        <pc:inkChg chg="mod">
          <ac:chgData name="Nancy Beaulne" userId="f1912a4b-6500-4dcd-bf2d-029d85860217" providerId="ADAL" clId="{4A1319F7-27C2-458B-A80F-F86A349F75F8}" dt="2023-10-19T20:54:15.303" v="1333"/>
          <ac:inkMkLst>
            <pc:docMk/>
            <pc:sldMk cId="4025841538" sldId="924"/>
            <ac:inkMk id="69" creationId="{72275284-2733-7E32-5B11-7C91CA739DE3}"/>
          </ac:inkMkLst>
        </pc:inkChg>
        <pc:inkChg chg="mod">
          <ac:chgData name="Nancy Beaulne" userId="f1912a4b-6500-4dcd-bf2d-029d85860217" providerId="ADAL" clId="{4A1319F7-27C2-458B-A80F-F86A349F75F8}" dt="2023-10-19T20:54:15.303" v="1333"/>
          <ac:inkMkLst>
            <pc:docMk/>
            <pc:sldMk cId="4025841538" sldId="924"/>
            <ac:inkMk id="70" creationId="{38CAE113-86F4-DDFC-D735-5E095F57AF4F}"/>
          </ac:inkMkLst>
        </pc:inkChg>
        <pc:inkChg chg="mod">
          <ac:chgData name="Nancy Beaulne" userId="f1912a4b-6500-4dcd-bf2d-029d85860217" providerId="ADAL" clId="{4A1319F7-27C2-458B-A80F-F86A349F75F8}" dt="2023-10-19T20:54:15.303" v="1333"/>
          <ac:inkMkLst>
            <pc:docMk/>
            <pc:sldMk cId="4025841538" sldId="924"/>
            <ac:inkMk id="71" creationId="{0645410E-8FEC-439E-B3D9-9B95D5D3BC92}"/>
          </ac:inkMkLst>
        </pc:inkChg>
        <pc:inkChg chg="mod">
          <ac:chgData name="Nancy Beaulne" userId="f1912a4b-6500-4dcd-bf2d-029d85860217" providerId="ADAL" clId="{4A1319F7-27C2-458B-A80F-F86A349F75F8}" dt="2023-10-19T20:54:15.303" v="1333"/>
          <ac:inkMkLst>
            <pc:docMk/>
            <pc:sldMk cId="4025841538" sldId="924"/>
            <ac:inkMk id="72" creationId="{B0A6602B-2A50-BB74-62DD-47028752D158}"/>
          </ac:inkMkLst>
        </pc:inkChg>
        <pc:inkChg chg="mod">
          <ac:chgData name="Nancy Beaulne" userId="f1912a4b-6500-4dcd-bf2d-029d85860217" providerId="ADAL" clId="{4A1319F7-27C2-458B-A80F-F86A349F75F8}" dt="2023-10-19T20:54:15.303" v="1333"/>
          <ac:inkMkLst>
            <pc:docMk/>
            <pc:sldMk cId="4025841538" sldId="924"/>
            <ac:inkMk id="73" creationId="{AD14C625-1992-18FB-612B-E6C9AAA39EE6}"/>
          </ac:inkMkLst>
        </pc:inkChg>
        <pc:inkChg chg="mod">
          <ac:chgData name="Nancy Beaulne" userId="f1912a4b-6500-4dcd-bf2d-029d85860217" providerId="ADAL" clId="{4A1319F7-27C2-458B-A80F-F86A349F75F8}" dt="2023-10-19T20:54:15.303" v="1333"/>
          <ac:inkMkLst>
            <pc:docMk/>
            <pc:sldMk cId="4025841538" sldId="924"/>
            <ac:inkMk id="74" creationId="{361FF95F-3D42-0FEE-2ECC-75BD3489F3A7}"/>
          </ac:inkMkLst>
        </pc:inkChg>
        <pc:inkChg chg="mod">
          <ac:chgData name="Nancy Beaulne" userId="f1912a4b-6500-4dcd-bf2d-029d85860217" providerId="ADAL" clId="{4A1319F7-27C2-458B-A80F-F86A349F75F8}" dt="2023-10-19T20:54:15.303" v="1333"/>
          <ac:inkMkLst>
            <pc:docMk/>
            <pc:sldMk cId="4025841538" sldId="924"/>
            <ac:inkMk id="75" creationId="{FD9C0EE1-4945-8E0F-EF8F-C003DB1688F5}"/>
          </ac:inkMkLst>
        </pc:inkChg>
        <pc:inkChg chg="mod">
          <ac:chgData name="Nancy Beaulne" userId="f1912a4b-6500-4dcd-bf2d-029d85860217" providerId="ADAL" clId="{4A1319F7-27C2-458B-A80F-F86A349F75F8}" dt="2023-10-19T20:54:15.303" v="1333"/>
          <ac:inkMkLst>
            <pc:docMk/>
            <pc:sldMk cId="4025841538" sldId="924"/>
            <ac:inkMk id="76" creationId="{2586D800-8206-2AAE-69F8-769C21408DE2}"/>
          </ac:inkMkLst>
        </pc:inkChg>
        <pc:inkChg chg="mod">
          <ac:chgData name="Nancy Beaulne" userId="f1912a4b-6500-4dcd-bf2d-029d85860217" providerId="ADAL" clId="{4A1319F7-27C2-458B-A80F-F86A349F75F8}" dt="2023-10-19T20:54:15.303" v="1333"/>
          <ac:inkMkLst>
            <pc:docMk/>
            <pc:sldMk cId="4025841538" sldId="924"/>
            <ac:inkMk id="77" creationId="{7A2AAD57-12CC-A38E-556A-BB20BF03749E}"/>
          </ac:inkMkLst>
        </pc:inkChg>
        <pc:inkChg chg="mod">
          <ac:chgData name="Nancy Beaulne" userId="f1912a4b-6500-4dcd-bf2d-029d85860217" providerId="ADAL" clId="{4A1319F7-27C2-458B-A80F-F86A349F75F8}" dt="2023-10-19T20:54:15.303" v="1333"/>
          <ac:inkMkLst>
            <pc:docMk/>
            <pc:sldMk cId="4025841538" sldId="924"/>
            <ac:inkMk id="78" creationId="{B9F10C2A-3CD8-E1B6-30D3-268D16BFD09A}"/>
          </ac:inkMkLst>
        </pc:inkChg>
        <pc:inkChg chg="mod">
          <ac:chgData name="Nancy Beaulne" userId="f1912a4b-6500-4dcd-bf2d-029d85860217" providerId="ADAL" clId="{4A1319F7-27C2-458B-A80F-F86A349F75F8}" dt="2023-10-19T20:54:15.303" v="1333"/>
          <ac:inkMkLst>
            <pc:docMk/>
            <pc:sldMk cId="4025841538" sldId="924"/>
            <ac:inkMk id="79" creationId="{4E4EA495-EBA5-1590-686F-60C2ED061529}"/>
          </ac:inkMkLst>
        </pc:inkChg>
        <pc:inkChg chg="mod">
          <ac:chgData name="Nancy Beaulne" userId="f1912a4b-6500-4dcd-bf2d-029d85860217" providerId="ADAL" clId="{4A1319F7-27C2-458B-A80F-F86A349F75F8}" dt="2023-10-19T20:54:15.303" v="1333"/>
          <ac:inkMkLst>
            <pc:docMk/>
            <pc:sldMk cId="4025841538" sldId="924"/>
            <ac:inkMk id="80" creationId="{1270503A-FC95-65BE-2ADC-7123702FF2F2}"/>
          </ac:inkMkLst>
        </pc:inkChg>
        <pc:inkChg chg="mod">
          <ac:chgData name="Nancy Beaulne" userId="f1912a4b-6500-4dcd-bf2d-029d85860217" providerId="ADAL" clId="{4A1319F7-27C2-458B-A80F-F86A349F75F8}" dt="2023-10-19T20:54:15.303" v="1333"/>
          <ac:inkMkLst>
            <pc:docMk/>
            <pc:sldMk cId="4025841538" sldId="924"/>
            <ac:inkMk id="81" creationId="{88E92EC5-BA0E-0D9E-E4D0-FC90E9036B32}"/>
          </ac:inkMkLst>
        </pc:inkChg>
        <pc:inkChg chg="mod">
          <ac:chgData name="Nancy Beaulne" userId="f1912a4b-6500-4dcd-bf2d-029d85860217" providerId="ADAL" clId="{4A1319F7-27C2-458B-A80F-F86A349F75F8}" dt="2023-10-19T20:54:15.303" v="1333"/>
          <ac:inkMkLst>
            <pc:docMk/>
            <pc:sldMk cId="4025841538" sldId="924"/>
            <ac:inkMk id="82" creationId="{39F4052A-A3FE-B6A2-53ED-E255F6AA4E00}"/>
          </ac:inkMkLst>
        </pc:inkChg>
        <pc:inkChg chg="mod">
          <ac:chgData name="Nancy Beaulne" userId="f1912a4b-6500-4dcd-bf2d-029d85860217" providerId="ADAL" clId="{4A1319F7-27C2-458B-A80F-F86A349F75F8}" dt="2023-10-19T20:54:15.303" v="1333"/>
          <ac:inkMkLst>
            <pc:docMk/>
            <pc:sldMk cId="4025841538" sldId="924"/>
            <ac:inkMk id="83" creationId="{5B41D0E6-B7B5-3688-447B-8A21B1A7C9A5}"/>
          </ac:inkMkLst>
        </pc:inkChg>
        <pc:inkChg chg="mod">
          <ac:chgData name="Nancy Beaulne" userId="f1912a4b-6500-4dcd-bf2d-029d85860217" providerId="ADAL" clId="{4A1319F7-27C2-458B-A80F-F86A349F75F8}" dt="2023-10-19T20:54:15.303" v="1333"/>
          <ac:inkMkLst>
            <pc:docMk/>
            <pc:sldMk cId="4025841538" sldId="924"/>
            <ac:inkMk id="84" creationId="{7E030EAC-0227-BA69-7B76-C3DAE236DC9B}"/>
          </ac:inkMkLst>
        </pc:inkChg>
        <pc:inkChg chg="mod">
          <ac:chgData name="Nancy Beaulne" userId="f1912a4b-6500-4dcd-bf2d-029d85860217" providerId="ADAL" clId="{4A1319F7-27C2-458B-A80F-F86A349F75F8}" dt="2023-10-19T20:54:15.303" v="1333"/>
          <ac:inkMkLst>
            <pc:docMk/>
            <pc:sldMk cId="4025841538" sldId="924"/>
            <ac:inkMk id="85" creationId="{77497189-16E6-8BEE-F86F-35E2994787AF}"/>
          </ac:inkMkLst>
        </pc:inkChg>
        <pc:inkChg chg="mod">
          <ac:chgData name="Nancy Beaulne" userId="f1912a4b-6500-4dcd-bf2d-029d85860217" providerId="ADAL" clId="{4A1319F7-27C2-458B-A80F-F86A349F75F8}" dt="2023-10-19T20:54:15.303" v="1333"/>
          <ac:inkMkLst>
            <pc:docMk/>
            <pc:sldMk cId="4025841538" sldId="924"/>
            <ac:inkMk id="86" creationId="{836824C0-5AA3-B3F9-FD76-F7C8963B3B40}"/>
          </ac:inkMkLst>
        </pc:inkChg>
        <pc:inkChg chg="mod">
          <ac:chgData name="Nancy Beaulne" userId="f1912a4b-6500-4dcd-bf2d-029d85860217" providerId="ADAL" clId="{4A1319F7-27C2-458B-A80F-F86A349F75F8}" dt="2023-10-19T20:54:15.303" v="1333"/>
          <ac:inkMkLst>
            <pc:docMk/>
            <pc:sldMk cId="4025841538" sldId="924"/>
            <ac:inkMk id="87" creationId="{D2E046F0-ADCD-EFED-2444-488D4322E0A0}"/>
          </ac:inkMkLst>
        </pc:inkChg>
      </pc:sldChg>
      <pc:sldChg chg="modNotesTx">
        <pc:chgData name="Nancy Beaulne" userId="f1912a4b-6500-4dcd-bf2d-029d85860217" providerId="ADAL" clId="{4A1319F7-27C2-458B-A80F-F86A349F75F8}" dt="2023-10-19T18:04:46.156" v="158" actId="20577"/>
        <pc:sldMkLst>
          <pc:docMk/>
          <pc:sldMk cId="4011812512" sldId="925"/>
        </pc:sldMkLst>
      </pc:sldChg>
      <pc:sldChg chg="del">
        <pc:chgData name="Nancy Beaulne" userId="f1912a4b-6500-4dcd-bf2d-029d85860217" providerId="ADAL" clId="{4A1319F7-27C2-458B-A80F-F86A349F75F8}" dt="2023-10-19T17:50:02.282" v="80" actId="47"/>
        <pc:sldMkLst>
          <pc:docMk/>
          <pc:sldMk cId="1557475313" sldId="926"/>
        </pc:sldMkLst>
      </pc:sldChg>
      <pc:sldChg chg="modNotesTx">
        <pc:chgData name="Nancy Beaulne" userId="f1912a4b-6500-4dcd-bf2d-029d85860217" providerId="ADAL" clId="{4A1319F7-27C2-458B-A80F-F86A349F75F8}" dt="2023-10-19T18:18:42.797" v="169" actId="6549"/>
        <pc:sldMkLst>
          <pc:docMk/>
          <pc:sldMk cId="2096120466" sldId="927"/>
        </pc:sldMkLst>
      </pc:sldChg>
      <pc:sldChg chg="modSp mod ord modNotesTx">
        <pc:chgData name="Nancy Beaulne" userId="f1912a4b-6500-4dcd-bf2d-029d85860217" providerId="ADAL" clId="{4A1319F7-27C2-458B-A80F-F86A349F75F8}" dt="2023-10-24T17:11:55.734" v="1660"/>
        <pc:sldMkLst>
          <pc:docMk/>
          <pc:sldMk cId="498635441" sldId="935"/>
        </pc:sldMkLst>
        <pc:spChg chg="mod">
          <ac:chgData name="Nancy Beaulne" userId="f1912a4b-6500-4dcd-bf2d-029d85860217" providerId="ADAL" clId="{4A1319F7-27C2-458B-A80F-F86A349F75F8}" dt="2023-10-19T19:50:30.388" v="492" actId="20577"/>
          <ac:spMkLst>
            <pc:docMk/>
            <pc:sldMk cId="498635441" sldId="935"/>
            <ac:spMk id="2" creationId="{E490B4C6-BFB7-0DC1-9DBA-7AAC4337393C}"/>
          </ac:spMkLst>
        </pc:spChg>
        <pc:picChg chg="mod">
          <ac:chgData name="Nancy Beaulne" userId="f1912a4b-6500-4dcd-bf2d-029d85860217" providerId="ADAL" clId="{4A1319F7-27C2-458B-A80F-F86A349F75F8}" dt="2023-10-19T20:10:35.996" v="733" actId="1076"/>
          <ac:picMkLst>
            <pc:docMk/>
            <pc:sldMk cId="498635441" sldId="935"/>
            <ac:picMk id="8" creationId="{9A01BB83-7B9A-D591-1F23-3483AEB34F81}"/>
          </ac:picMkLst>
        </pc:picChg>
      </pc:sldChg>
      <pc:sldChg chg="mod modShow modNotesTx">
        <pc:chgData name="Nancy Beaulne" userId="f1912a4b-6500-4dcd-bf2d-029d85860217" providerId="ADAL" clId="{4A1319F7-27C2-458B-A80F-F86A349F75F8}" dt="2023-10-19T19:49:11.652" v="430" actId="115"/>
        <pc:sldMkLst>
          <pc:docMk/>
          <pc:sldMk cId="1887300510" sldId="937"/>
        </pc:sldMkLst>
      </pc:sldChg>
      <pc:sldChg chg="delSp modSp del mod delAnim modNotesTx">
        <pc:chgData name="Nancy Beaulne" userId="f1912a4b-6500-4dcd-bf2d-029d85860217" providerId="ADAL" clId="{4A1319F7-27C2-458B-A80F-F86A349F75F8}" dt="2023-10-19T19:43:25.815" v="415" actId="47"/>
        <pc:sldMkLst>
          <pc:docMk/>
          <pc:sldMk cId="2854517978" sldId="938"/>
        </pc:sldMkLst>
        <pc:spChg chg="mod">
          <ac:chgData name="Nancy Beaulne" userId="f1912a4b-6500-4dcd-bf2d-029d85860217" providerId="ADAL" clId="{4A1319F7-27C2-458B-A80F-F86A349F75F8}" dt="2023-10-19T19:40:37.059" v="230" actId="20577"/>
          <ac:spMkLst>
            <pc:docMk/>
            <pc:sldMk cId="2854517978" sldId="938"/>
            <ac:spMk id="17" creationId="{E17F505E-A367-B002-4C44-1744486C6EC1}"/>
          </ac:spMkLst>
        </pc:spChg>
        <pc:grpChg chg="del mod">
          <ac:chgData name="Nancy Beaulne" userId="f1912a4b-6500-4dcd-bf2d-029d85860217" providerId="ADAL" clId="{4A1319F7-27C2-458B-A80F-F86A349F75F8}" dt="2023-10-19T19:40:53.718" v="232" actId="478"/>
          <ac:grpSpMkLst>
            <pc:docMk/>
            <pc:sldMk cId="2854517978" sldId="938"/>
            <ac:grpSpMk id="7" creationId="{825BF03A-0B98-EF63-807E-1536DC0AE89C}"/>
          </ac:grpSpMkLst>
        </pc:grpChg>
        <pc:grpChg chg="del">
          <ac:chgData name="Nancy Beaulne" userId="f1912a4b-6500-4dcd-bf2d-029d85860217" providerId="ADAL" clId="{4A1319F7-27C2-458B-A80F-F86A349F75F8}" dt="2023-10-19T19:41:23.841" v="244" actId="21"/>
          <ac:grpSpMkLst>
            <pc:docMk/>
            <pc:sldMk cId="2854517978" sldId="938"/>
            <ac:grpSpMk id="14" creationId="{B888CACD-9060-08F0-B4A8-10ADA29A4B3F}"/>
          </ac:grpSpMkLst>
        </pc:grpChg>
        <pc:picChg chg="del">
          <ac:chgData name="Nancy Beaulne" userId="f1912a4b-6500-4dcd-bf2d-029d85860217" providerId="ADAL" clId="{4A1319F7-27C2-458B-A80F-F86A349F75F8}" dt="2023-10-19T19:40:56.577" v="233" actId="478"/>
          <ac:picMkLst>
            <pc:docMk/>
            <pc:sldMk cId="2854517978" sldId="938"/>
            <ac:picMk id="2" creationId="{C0F870D8-44B7-9340-4DB4-45E268518643}"/>
          </ac:picMkLst>
        </pc:picChg>
      </pc:sldChg>
      <pc:sldChg chg="addSp modSp mod modNotesTx">
        <pc:chgData name="Nancy Beaulne" userId="f1912a4b-6500-4dcd-bf2d-029d85860217" providerId="ADAL" clId="{4A1319F7-27C2-458B-A80F-F86A349F75F8}" dt="2023-10-19T21:21:33.096" v="1614" actId="6549"/>
        <pc:sldMkLst>
          <pc:docMk/>
          <pc:sldMk cId="1092856262" sldId="1115"/>
        </pc:sldMkLst>
        <pc:spChg chg="add mod">
          <ac:chgData name="Nancy Beaulne" userId="f1912a4b-6500-4dcd-bf2d-029d85860217" providerId="ADAL" clId="{4A1319F7-27C2-458B-A80F-F86A349F75F8}" dt="2023-10-19T21:21:33.096" v="1614" actId="6549"/>
          <ac:spMkLst>
            <pc:docMk/>
            <pc:sldMk cId="1092856262" sldId="1115"/>
            <ac:spMk id="2" creationId="{0FF81B17-0EBB-4437-C41B-B170CED92F1D}"/>
          </ac:spMkLst>
        </pc:spChg>
      </pc:sldChg>
      <pc:sldChg chg="addSp delSp modSp mod modNotesTx">
        <pc:chgData name="Nancy Beaulne" userId="f1912a4b-6500-4dcd-bf2d-029d85860217" providerId="ADAL" clId="{4A1319F7-27C2-458B-A80F-F86A349F75F8}" dt="2023-10-19T20:03:02.420" v="697" actId="20577"/>
        <pc:sldMkLst>
          <pc:docMk/>
          <pc:sldMk cId="1996660208" sldId="1140"/>
        </pc:sldMkLst>
        <pc:spChg chg="del">
          <ac:chgData name="Nancy Beaulne" userId="f1912a4b-6500-4dcd-bf2d-029d85860217" providerId="ADAL" clId="{4A1319F7-27C2-458B-A80F-F86A349F75F8}" dt="2023-10-19T19:54:00.976" v="505" actId="478"/>
          <ac:spMkLst>
            <pc:docMk/>
            <pc:sldMk cId="1996660208" sldId="1140"/>
            <ac:spMk id="6" creationId="{15BB62A3-52D7-8D47-0294-BCE29FE7C18A}"/>
          </ac:spMkLst>
        </pc:spChg>
        <pc:spChg chg="add del mod ord">
          <ac:chgData name="Nancy Beaulne" userId="f1912a4b-6500-4dcd-bf2d-029d85860217" providerId="ADAL" clId="{4A1319F7-27C2-458B-A80F-F86A349F75F8}" dt="2023-10-19T20:01:30.484" v="681" actId="1036"/>
          <ac:spMkLst>
            <pc:docMk/>
            <pc:sldMk cId="1996660208" sldId="1140"/>
            <ac:spMk id="7" creationId="{5435BBC9-FDB0-5ADA-EEDC-91C76D7E7AC9}"/>
          </ac:spMkLst>
        </pc:spChg>
        <pc:spChg chg="add mod">
          <ac:chgData name="Nancy Beaulne" userId="f1912a4b-6500-4dcd-bf2d-029d85860217" providerId="ADAL" clId="{4A1319F7-27C2-458B-A80F-F86A349F75F8}" dt="2023-10-19T20:01:53.889" v="694" actId="1036"/>
          <ac:spMkLst>
            <pc:docMk/>
            <pc:sldMk cId="1996660208" sldId="1140"/>
            <ac:spMk id="9" creationId="{85D05C74-D95D-0A0F-1568-6A87058B3281}"/>
          </ac:spMkLst>
        </pc:spChg>
        <pc:spChg chg="del">
          <ac:chgData name="Nancy Beaulne" userId="f1912a4b-6500-4dcd-bf2d-029d85860217" providerId="ADAL" clId="{4A1319F7-27C2-458B-A80F-F86A349F75F8}" dt="2023-10-19T19:54:07.317" v="507" actId="478"/>
          <ac:spMkLst>
            <pc:docMk/>
            <pc:sldMk cId="1996660208" sldId="1140"/>
            <ac:spMk id="10" creationId="{A7C6361F-7CF0-A961-B5F1-540A48395EC5}"/>
          </ac:spMkLst>
        </pc:spChg>
        <pc:spChg chg="add del ord">
          <ac:chgData name="Nancy Beaulne" userId="f1912a4b-6500-4dcd-bf2d-029d85860217" providerId="ADAL" clId="{4A1319F7-27C2-458B-A80F-F86A349F75F8}" dt="2023-10-19T20:00:09.227" v="651" actId="478"/>
          <ac:spMkLst>
            <pc:docMk/>
            <pc:sldMk cId="1996660208" sldId="1140"/>
            <ac:spMk id="12" creationId="{521AA9D8-497B-2377-2197-31199A9A6C0F}"/>
          </ac:spMkLst>
        </pc:spChg>
        <pc:picChg chg="add mod modCrop">
          <ac:chgData name="Nancy Beaulne" userId="f1912a4b-6500-4dcd-bf2d-029d85860217" providerId="ADAL" clId="{4A1319F7-27C2-458B-A80F-F86A349F75F8}" dt="2023-10-19T20:01:07.037" v="665" actId="1038"/>
          <ac:picMkLst>
            <pc:docMk/>
            <pc:sldMk cId="1996660208" sldId="1140"/>
            <ac:picMk id="4" creationId="{D91AB86D-C845-678E-D0BC-E2555980A6BF}"/>
          </ac:picMkLst>
        </pc:picChg>
        <pc:picChg chg="add del">
          <ac:chgData name="Nancy Beaulne" userId="f1912a4b-6500-4dcd-bf2d-029d85860217" providerId="ADAL" clId="{4A1319F7-27C2-458B-A80F-F86A349F75F8}" dt="2023-10-19T19:55:37.019" v="551" actId="478"/>
          <ac:picMkLst>
            <pc:docMk/>
            <pc:sldMk cId="1996660208" sldId="1140"/>
            <ac:picMk id="8" creationId="{66C2F3FA-2A46-38BB-4749-F7E1D59F8C36}"/>
          </ac:picMkLst>
        </pc:picChg>
      </pc:sldChg>
      <pc:sldChg chg="addSp delSp modSp mod modAnim modNotesTx">
        <pc:chgData name="Nancy Beaulne" userId="f1912a4b-6500-4dcd-bf2d-029d85860217" providerId="ADAL" clId="{4A1319F7-27C2-458B-A80F-F86A349F75F8}" dt="2023-10-19T21:16:20.018" v="1583"/>
        <pc:sldMkLst>
          <pc:docMk/>
          <pc:sldMk cId="86994653" sldId="1141"/>
        </pc:sldMkLst>
        <pc:spChg chg="del mod">
          <ac:chgData name="Nancy Beaulne" userId="f1912a4b-6500-4dcd-bf2d-029d85860217" providerId="ADAL" clId="{4A1319F7-27C2-458B-A80F-F86A349F75F8}" dt="2023-10-19T20:49:12.610" v="1273" actId="478"/>
          <ac:spMkLst>
            <pc:docMk/>
            <pc:sldMk cId="86994653" sldId="1141"/>
            <ac:spMk id="2" creationId="{46336B4A-31F9-364B-741D-0865661FCE58}"/>
          </ac:spMkLst>
        </pc:spChg>
        <pc:spChg chg="del mod topLvl">
          <ac:chgData name="Nancy Beaulne" userId="f1912a4b-6500-4dcd-bf2d-029d85860217" providerId="ADAL" clId="{4A1319F7-27C2-458B-A80F-F86A349F75F8}" dt="2023-10-19T20:49:58.472" v="1278" actId="478"/>
          <ac:spMkLst>
            <pc:docMk/>
            <pc:sldMk cId="86994653" sldId="1141"/>
            <ac:spMk id="4" creationId="{9C910670-7602-9674-E9FB-1B79F4DB1312}"/>
          </ac:spMkLst>
        </pc:spChg>
        <pc:spChg chg="add mod">
          <ac:chgData name="Nancy Beaulne" userId="f1912a4b-6500-4dcd-bf2d-029d85860217" providerId="ADAL" clId="{4A1319F7-27C2-458B-A80F-F86A349F75F8}" dt="2023-10-19T20:26:12.263" v="868" actId="164"/>
          <ac:spMkLst>
            <pc:docMk/>
            <pc:sldMk cId="86994653" sldId="1141"/>
            <ac:spMk id="21" creationId="{1651C3CE-3A20-944F-3FDB-7D72016C73A6}"/>
          </ac:spMkLst>
        </pc:spChg>
        <pc:spChg chg="add mod">
          <ac:chgData name="Nancy Beaulne" userId="f1912a4b-6500-4dcd-bf2d-029d85860217" providerId="ADAL" clId="{4A1319F7-27C2-458B-A80F-F86A349F75F8}" dt="2023-10-19T20:27:07.536" v="901" actId="164"/>
          <ac:spMkLst>
            <pc:docMk/>
            <pc:sldMk cId="86994653" sldId="1141"/>
            <ac:spMk id="23" creationId="{47CD4805-2367-4BDA-A276-25983C422776}"/>
          </ac:spMkLst>
        </pc:spChg>
        <pc:spChg chg="mod">
          <ac:chgData name="Nancy Beaulne" userId="f1912a4b-6500-4dcd-bf2d-029d85860217" providerId="ADAL" clId="{4A1319F7-27C2-458B-A80F-F86A349F75F8}" dt="2023-10-19T20:27:25.078" v="904"/>
          <ac:spMkLst>
            <pc:docMk/>
            <pc:sldMk cId="86994653" sldId="1141"/>
            <ac:spMk id="27" creationId="{00293C91-1F2A-FA26-0F46-472E98AE055F}"/>
          </ac:spMkLst>
        </pc:spChg>
        <pc:spChg chg="mod">
          <ac:chgData name="Nancy Beaulne" userId="f1912a4b-6500-4dcd-bf2d-029d85860217" providerId="ADAL" clId="{4A1319F7-27C2-458B-A80F-F86A349F75F8}" dt="2023-10-19T20:27:25.710" v="905"/>
          <ac:spMkLst>
            <pc:docMk/>
            <pc:sldMk cId="86994653" sldId="1141"/>
            <ac:spMk id="30" creationId="{2DFFCD05-7326-7935-C49E-FC7FD0909C8C}"/>
          </ac:spMkLst>
        </pc:spChg>
        <pc:spChg chg="del mod topLvl">
          <ac:chgData name="Nancy Beaulne" userId="f1912a4b-6500-4dcd-bf2d-029d85860217" providerId="ADAL" clId="{4A1319F7-27C2-458B-A80F-F86A349F75F8}" dt="2023-10-19T20:30:44.128" v="964" actId="478"/>
          <ac:spMkLst>
            <pc:docMk/>
            <pc:sldMk cId="86994653" sldId="1141"/>
            <ac:spMk id="33" creationId="{423C4AF8-56D0-B325-F1C7-1CCA35BE86AD}"/>
          </ac:spMkLst>
        </pc:spChg>
        <pc:spChg chg="mod topLvl">
          <ac:chgData name="Nancy Beaulne" userId="f1912a4b-6500-4dcd-bf2d-029d85860217" providerId="ADAL" clId="{4A1319F7-27C2-458B-A80F-F86A349F75F8}" dt="2023-10-19T20:30:59.680" v="968" actId="164"/>
          <ac:spMkLst>
            <pc:docMk/>
            <pc:sldMk cId="86994653" sldId="1141"/>
            <ac:spMk id="36" creationId="{10413146-6CEA-9F8E-A935-4818A6519786}"/>
          </ac:spMkLst>
        </pc:spChg>
        <pc:spChg chg="mod">
          <ac:chgData name="Nancy Beaulne" userId="f1912a4b-6500-4dcd-bf2d-029d85860217" providerId="ADAL" clId="{4A1319F7-27C2-458B-A80F-F86A349F75F8}" dt="2023-10-19T20:27:30.338" v="908"/>
          <ac:spMkLst>
            <pc:docMk/>
            <pc:sldMk cId="86994653" sldId="1141"/>
            <ac:spMk id="39" creationId="{3FED4FA8-4E37-C23B-5A89-DED0BA6A178D}"/>
          </ac:spMkLst>
        </pc:spChg>
        <pc:spChg chg="mod">
          <ac:chgData name="Nancy Beaulne" userId="f1912a4b-6500-4dcd-bf2d-029d85860217" providerId="ADAL" clId="{4A1319F7-27C2-458B-A80F-F86A349F75F8}" dt="2023-10-19T20:27:30.716" v="909"/>
          <ac:spMkLst>
            <pc:docMk/>
            <pc:sldMk cId="86994653" sldId="1141"/>
            <ac:spMk id="42" creationId="{FC96766D-F953-1762-B30E-A031EB7C601C}"/>
          </ac:spMkLst>
        </pc:spChg>
        <pc:spChg chg="mod">
          <ac:chgData name="Nancy Beaulne" userId="f1912a4b-6500-4dcd-bf2d-029d85860217" providerId="ADAL" clId="{4A1319F7-27C2-458B-A80F-F86A349F75F8}" dt="2023-10-19T20:27:31.045" v="910"/>
          <ac:spMkLst>
            <pc:docMk/>
            <pc:sldMk cId="86994653" sldId="1141"/>
            <ac:spMk id="45" creationId="{C61D6D7B-3B49-5AF1-696C-C5F3915098F7}"/>
          </ac:spMkLst>
        </pc:spChg>
        <pc:spChg chg="mod topLvl">
          <ac:chgData name="Nancy Beaulne" userId="f1912a4b-6500-4dcd-bf2d-029d85860217" providerId="ADAL" clId="{4A1319F7-27C2-458B-A80F-F86A349F75F8}" dt="2023-10-19T20:46:12.048" v="1187" actId="6549"/>
          <ac:spMkLst>
            <pc:docMk/>
            <pc:sldMk cId="86994653" sldId="1141"/>
            <ac:spMk id="48" creationId="{D4CC37F1-CBE7-AACE-9BD2-296114807214}"/>
          </ac:spMkLst>
        </pc:spChg>
        <pc:spChg chg="mod">
          <ac:chgData name="Nancy Beaulne" userId="f1912a4b-6500-4dcd-bf2d-029d85860217" providerId="ADAL" clId="{4A1319F7-27C2-458B-A80F-F86A349F75F8}" dt="2023-10-19T20:31:03.698" v="969"/>
          <ac:spMkLst>
            <pc:docMk/>
            <pc:sldMk cId="86994653" sldId="1141"/>
            <ac:spMk id="53" creationId="{227A615B-BE5E-6B2D-3A65-A8FC89A1900C}"/>
          </ac:spMkLst>
        </pc:spChg>
        <pc:spChg chg="mod">
          <ac:chgData name="Nancy Beaulne" userId="f1912a4b-6500-4dcd-bf2d-029d85860217" providerId="ADAL" clId="{4A1319F7-27C2-458B-A80F-F86A349F75F8}" dt="2023-10-19T20:31:27.270" v="973"/>
          <ac:spMkLst>
            <pc:docMk/>
            <pc:sldMk cId="86994653" sldId="1141"/>
            <ac:spMk id="56" creationId="{930170E9-E370-E604-C892-52E1308F7EB1}"/>
          </ac:spMkLst>
        </pc:spChg>
        <pc:spChg chg="del mod topLvl">
          <ac:chgData name="Nancy Beaulne" userId="f1912a4b-6500-4dcd-bf2d-029d85860217" providerId="ADAL" clId="{4A1319F7-27C2-458B-A80F-F86A349F75F8}" dt="2023-10-19T20:46:16.850" v="1190" actId="478"/>
          <ac:spMkLst>
            <pc:docMk/>
            <pc:sldMk cId="86994653" sldId="1141"/>
            <ac:spMk id="59" creationId="{B1E807D3-4B59-2AE6-842A-2E8DA00BC4A9}"/>
          </ac:spMkLst>
        </pc:spChg>
        <pc:spChg chg="mod">
          <ac:chgData name="Nancy Beaulne" userId="f1912a4b-6500-4dcd-bf2d-029d85860217" providerId="ADAL" clId="{4A1319F7-27C2-458B-A80F-F86A349F75F8}" dt="2023-10-19T20:33:02.307" v="1012"/>
          <ac:spMkLst>
            <pc:docMk/>
            <pc:sldMk cId="86994653" sldId="1141"/>
            <ac:spMk id="62" creationId="{A5CAC5BA-750C-AD32-A5AE-7703AB7C702F}"/>
          </ac:spMkLst>
        </pc:spChg>
        <pc:spChg chg="del mod topLvl">
          <ac:chgData name="Nancy Beaulne" userId="f1912a4b-6500-4dcd-bf2d-029d85860217" providerId="ADAL" clId="{4A1319F7-27C2-458B-A80F-F86A349F75F8}" dt="2023-10-19T20:36:32.268" v="1074" actId="478"/>
          <ac:spMkLst>
            <pc:docMk/>
            <pc:sldMk cId="86994653" sldId="1141"/>
            <ac:spMk id="64" creationId="{DEF0A98D-4074-CD55-B7EF-8A5892B60570}"/>
          </ac:spMkLst>
        </pc:spChg>
        <pc:spChg chg="del mod topLvl">
          <ac:chgData name="Nancy Beaulne" userId="f1912a4b-6500-4dcd-bf2d-029d85860217" providerId="ADAL" clId="{4A1319F7-27C2-458B-A80F-F86A349F75F8}" dt="2023-10-19T20:36:45.674" v="1075" actId="478"/>
          <ac:spMkLst>
            <pc:docMk/>
            <pc:sldMk cId="86994653" sldId="1141"/>
            <ac:spMk id="67" creationId="{6BC50CB0-E2D7-87F3-D0FC-2D895A6BA79E}"/>
          </ac:spMkLst>
        </pc:spChg>
        <pc:spChg chg="del mod topLvl">
          <ac:chgData name="Nancy Beaulne" userId="f1912a4b-6500-4dcd-bf2d-029d85860217" providerId="ADAL" clId="{4A1319F7-27C2-458B-A80F-F86A349F75F8}" dt="2023-10-19T20:36:19.627" v="1070" actId="478"/>
          <ac:spMkLst>
            <pc:docMk/>
            <pc:sldMk cId="86994653" sldId="1141"/>
            <ac:spMk id="69" creationId="{4DFFC948-1A61-688C-2190-830520BADC93}"/>
          </ac:spMkLst>
        </pc:spChg>
        <pc:spChg chg="del mod topLvl">
          <ac:chgData name="Nancy Beaulne" userId="f1912a4b-6500-4dcd-bf2d-029d85860217" providerId="ADAL" clId="{4A1319F7-27C2-458B-A80F-F86A349F75F8}" dt="2023-10-19T20:36:48.965" v="1076" actId="478"/>
          <ac:spMkLst>
            <pc:docMk/>
            <pc:sldMk cId="86994653" sldId="1141"/>
            <ac:spMk id="72" creationId="{063D6DC3-C2C9-DD42-13D0-04B11260C4A4}"/>
          </ac:spMkLst>
        </pc:spChg>
        <pc:spChg chg="add mod">
          <ac:chgData name="Nancy Beaulne" userId="f1912a4b-6500-4dcd-bf2d-029d85860217" providerId="ADAL" clId="{4A1319F7-27C2-458B-A80F-F86A349F75F8}" dt="2023-10-19T20:55:14.120" v="1346" actId="14100"/>
          <ac:spMkLst>
            <pc:docMk/>
            <pc:sldMk cId="86994653" sldId="1141"/>
            <ac:spMk id="172" creationId="{480368E1-3C3C-8400-3836-108D74167687}"/>
          </ac:spMkLst>
        </pc:spChg>
        <pc:spChg chg="add mod">
          <ac:chgData name="Nancy Beaulne" userId="f1912a4b-6500-4dcd-bf2d-029d85860217" providerId="ADAL" clId="{4A1319F7-27C2-458B-A80F-F86A349F75F8}" dt="2023-10-19T20:57:10.020" v="1362" actId="255"/>
          <ac:spMkLst>
            <pc:docMk/>
            <pc:sldMk cId="86994653" sldId="1141"/>
            <ac:spMk id="173" creationId="{C137BB09-1C4D-E6E1-C01E-7589F72D79B0}"/>
          </ac:spMkLst>
        </pc:spChg>
        <pc:spChg chg="add mod">
          <ac:chgData name="Nancy Beaulne" userId="f1912a4b-6500-4dcd-bf2d-029d85860217" providerId="ADAL" clId="{4A1319F7-27C2-458B-A80F-F86A349F75F8}" dt="2023-10-19T20:57:32.863" v="1374" actId="1035"/>
          <ac:spMkLst>
            <pc:docMk/>
            <pc:sldMk cId="86994653" sldId="1141"/>
            <ac:spMk id="174" creationId="{AD3F337F-DA9D-606B-3065-D9C7062584F8}"/>
          </ac:spMkLst>
        </pc:spChg>
        <pc:spChg chg="add mod">
          <ac:chgData name="Nancy Beaulne" userId="f1912a4b-6500-4dcd-bf2d-029d85860217" providerId="ADAL" clId="{4A1319F7-27C2-458B-A80F-F86A349F75F8}" dt="2023-10-19T20:59:09.868" v="1410" actId="1076"/>
          <ac:spMkLst>
            <pc:docMk/>
            <pc:sldMk cId="86994653" sldId="1141"/>
            <ac:spMk id="175" creationId="{A3C90D25-5C3F-C059-F48E-B7CFA82037F1}"/>
          </ac:spMkLst>
        </pc:spChg>
        <pc:spChg chg="add mod">
          <ac:chgData name="Nancy Beaulne" userId="f1912a4b-6500-4dcd-bf2d-029d85860217" providerId="ADAL" clId="{4A1319F7-27C2-458B-A80F-F86A349F75F8}" dt="2023-10-19T20:58:58.092" v="1409" actId="1036"/>
          <ac:spMkLst>
            <pc:docMk/>
            <pc:sldMk cId="86994653" sldId="1141"/>
            <ac:spMk id="176" creationId="{054AA420-6ADC-8372-4BD6-594D024F9006}"/>
          </ac:spMkLst>
        </pc:spChg>
        <pc:spChg chg="add mod">
          <ac:chgData name="Nancy Beaulne" userId="f1912a4b-6500-4dcd-bf2d-029d85860217" providerId="ADAL" clId="{4A1319F7-27C2-458B-A80F-F86A349F75F8}" dt="2023-10-19T20:58:32.013" v="1397" actId="1076"/>
          <ac:spMkLst>
            <pc:docMk/>
            <pc:sldMk cId="86994653" sldId="1141"/>
            <ac:spMk id="177" creationId="{69624285-FF99-975D-BE1B-FC57FA222BA0}"/>
          </ac:spMkLst>
        </pc:spChg>
        <pc:spChg chg="add mod">
          <ac:chgData name="Nancy Beaulne" userId="f1912a4b-6500-4dcd-bf2d-029d85860217" providerId="ADAL" clId="{4A1319F7-27C2-458B-A80F-F86A349F75F8}" dt="2023-10-19T20:58:19.614" v="1395" actId="1038"/>
          <ac:spMkLst>
            <pc:docMk/>
            <pc:sldMk cId="86994653" sldId="1141"/>
            <ac:spMk id="178" creationId="{290543E2-0DA8-98E4-5FBD-2E41C9535B75}"/>
          </ac:spMkLst>
        </pc:spChg>
        <pc:spChg chg="add mod">
          <ac:chgData name="Nancy Beaulne" userId="f1912a4b-6500-4dcd-bf2d-029d85860217" providerId="ADAL" clId="{4A1319F7-27C2-458B-A80F-F86A349F75F8}" dt="2023-10-19T20:58:08.678" v="1389" actId="1037"/>
          <ac:spMkLst>
            <pc:docMk/>
            <pc:sldMk cId="86994653" sldId="1141"/>
            <ac:spMk id="179" creationId="{C823ACBB-EBAC-177A-49D3-5B11334D90DC}"/>
          </ac:spMkLst>
        </pc:spChg>
        <pc:spChg chg="add mod">
          <ac:chgData name="Nancy Beaulne" userId="f1912a4b-6500-4dcd-bf2d-029d85860217" providerId="ADAL" clId="{4A1319F7-27C2-458B-A80F-F86A349F75F8}" dt="2023-10-19T20:57:54.761" v="1381" actId="1076"/>
          <ac:spMkLst>
            <pc:docMk/>
            <pc:sldMk cId="86994653" sldId="1141"/>
            <ac:spMk id="180" creationId="{1BE97E97-9FB7-92D3-723E-542DA8C2409A}"/>
          </ac:spMkLst>
        </pc:spChg>
        <pc:spChg chg="add mod">
          <ac:chgData name="Nancy Beaulne" userId="f1912a4b-6500-4dcd-bf2d-029d85860217" providerId="ADAL" clId="{4A1319F7-27C2-458B-A80F-F86A349F75F8}" dt="2023-10-19T21:05:02.056" v="1486" actId="1037"/>
          <ac:spMkLst>
            <pc:docMk/>
            <pc:sldMk cId="86994653" sldId="1141"/>
            <ac:spMk id="181" creationId="{BF5C7302-CB7A-6F9B-6A60-C874A5D9B98A}"/>
          </ac:spMkLst>
        </pc:spChg>
        <pc:spChg chg="add mod">
          <ac:chgData name="Nancy Beaulne" userId="f1912a4b-6500-4dcd-bf2d-029d85860217" providerId="ADAL" clId="{4A1319F7-27C2-458B-A80F-F86A349F75F8}" dt="2023-10-19T21:03:58.667" v="1474" actId="688"/>
          <ac:spMkLst>
            <pc:docMk/>
            <pc:sldMk cId="86994653" sldId="1141"/>
            <ac:spMk id="182" creationId="{8D0A179C-8147-33B7-95D8-68B57B1725FF}"/>
          </ac:spMkLst>
        </pc:spChg>
        <pc:spChg chg="add mod">
          <ac:chgData name="Nancy Beaulne" userId="f1912a4b-6500-4dcd-bf2d-029d85860217" providerId="ADAL" clId="{4A1319F7-27C2-458B-A80F-F86A349F75F8}" dt="2023-10-19T21:00:57.286" v="1443" actId="688"/>
          <ac:spMkLst>
            <pc:docMk/>
            <pc:sldMk cId="86994653" sldId="1141"/>
            <ac:spMk id="183" creationId="{AEF69CF7-88B1-1AC3-6F73-79929B7C83B6}"/>
          </ac:spMkLst>
        </pc:spChg>
        <pc:spChg chg="add mod">
          <ac:chgData name="Nancy Beaulne" userId="f1912a4b-6500-4dcd-bf2d-029d85860217" providerId="ADAL" clId="{4A1319F7-27C2-458B-A80F-F86A349F75F8}" dt="2023-10-19T21:00:24.471" v="1439" actId="1037"/>
          <ac:spMkLst>
            <pc:docMk/>
            <pc:sldMk cId="86994653" sldId="1141"/>
            <ac:spMk id="184" creationId="{4170036E-C0D5-A52D-A6C9-69401E3A78E9}"/>
          </ac:spMkLst>
        </pc:spChg>
        <pc:spChg chg="add mod">
          <ac:chgData name="Nancy Beaulne" userId="f1912a4b-6500-4dcd-bf2d-029d85860217" providerId="ADAL" clId="{4A1319F7-27C2-458B-A80F-F86A349F75F8}" dt="2023-10-19T21:00:33.794" v="1441" actId="688"/>
          <ac:spMkLst>
            <pc:docMk/>
            <pc:sldMk cId="86994653" sldId="1141"/>
            <ac:spMk id="185" creationId="{984E45D0-3432-21A4-5284-F3636C6773AD}"/>
          </ac:spMkLst>
        </pc:spChg>
        <pc:spChg chg="add mod">
          <ac:chgData name="Nancy Beaulne" userId="f1912a4b-6500-4dcd-bf2d-029d85860217" providerId="ADAL" clId="{4A1319F7-27C2-458B-A80F-F86A349F75F8}" dt="2023-10-19T21:00:08.716" v="1432" actId="688"/>
          <ac:spMkLst>
            <pc:docMk/>
            <pc:sldMk cId="86994653" sldId="1141"/>
            <ac:spMk id="186" creationId="{CBDAB81D-37D6-22D6-E121-850EE11ADC4F}"/>
          </ac:spMkLst>
        </pc:spChg>
        <pc:spChg chg="add mod">
          <ac:chgData name="Nancy Beaulne" userId="f1912a4b-6500-4dcd-bf2d-029d85860217" providerId="ADAL" clId="{4A1319F7-27C2-458B-A80F-F86A349F75F8}" dt="2023-10-19T20:59:49.977" v="1429" actId="688"/>
          <ac:spMkLst>
            <pc:docMk/>
            <pc:sldMk cId="86994653" sldId="1141"/>
            <ac:spMk id="187" creationId="{72FC4DDC-C3DF-163A-3172-6FE0DC6C0CEB}"/>
          </ac:spMkLst>
        </pc:spChg>
        <pc:spChg chg="add mod">
          <ac:chgData name="Nancy Beaulne" userId="f1912a4b-6500-4dcd-bf2d-029d85860217" providerId="ADAL" clId="{4A1319F7-27C2-458B-A80F-F86A349F75F8}" dt="2023-10-19T20:59:36.449" v="1427" actId="688"/>
          <ac:spMkLst>
            <pc:docMk/>
            <pc:sldMk cId="86994653" sldId="1141"/>
            <ac:spMk id="188" creationId="{328BEAE6-A327-FB8E-741C-501DA016C372}"/>
          </ac:spMkLst>
        </pc:spChg>
        <pc:grpChg chg="add del mod">
          <ac:chgData name="Nancy Beaulne" userId="f1912a4b-6500-4dcd-bf2d-029d85860217" providerId="ADAL" clId="{4A1319F7-27C2-458B-A80F-F86A349F75F8}" dt="2023-10-19T20:30:38.252" v="958" actId="478"/>
          <ac:grpSpMkLst>
            <pc:docMk/>
            <pc:sldMk cId="86994653" sldId="1141"/>
            <ac:grpSpMk id="22" creationId="{EC63BBCC-963D-424F-43F9-5B9954104A4A}"/>
          </ac:grpSpMkLst>
        </pc:grpChg>
        <pc:grpChg chg="add del mod">
          <ac:chgData name="Nancy Beaulne" userId="f1912a4b-6500-4dcd-bf2d-029d85860217" providerId="ADAL" clId="{4A1319F7-27C2-458B-A80F-F86A349F75F8}" dt="2023-10-19T20:30:41.410" v="962" actId="478"/>
          <ac:grpSpMkLst>
            <pc:docMk/>
            <pc:sldMk cId="86994653" sldId="1141"/>
            <ac:grpSpMk id="24" creationId="{8FC5751F-521D-AB49-D2A4-2BC93DE18286}"/>
          </ac:grpSpMkLst>
        </pc:grpChg>
        <pc:grpChg chg="add del mod">
          <ac:chgData name="Nancy Beaulne" userId="f1912a4b-6500-4dcd-bf2d-029d85860217" providerId="ADAL" clId="{4A1319F7-27C2-458B-A80F-F86A349F75F8}" dt="2023-10-19T20:30:40.849" v="961" actId="478"/>
          <ac:grpSpMkLst>
            <pc:docMk/>
            <pc:sldMk cId="86994653" sldId="1141"/>
            <ac:grpSpMk id="25" creationId="{7743FEAF-FBDD-8880-6293-D48AD8918AFE}"/>
          </ac:grpSpMkLst>
        </pc:grpChg>
        <pc:grpChg chg="add del mod">
          <ac:chgData name="Nancy Beaulne" userId="f1912a4b-6500-4dcd-bf2d-029d85860217" providerId="ADAL" clId="{4A1319F7-27C2-458B-A80F-F86A349F75F8}" dt="2023-10-19T20:30:39.757" v="960" actId="478"/>
          <ac:grpSpMkLst>
            <pc:docMk/>
            <pc:sldMk cId="86994653" sldId="1141"/>
            <ac:grpSpMk id="28" creationId="{6B4606C4-9A2D-6B91-87DD-9023E7434FF1}"/>
          </ac:grpSpMkLst>
        </pc:grpChg>
        <pc:grpChg chg="add del mod">
          <ac:chgData name="Nancy Beaulne" userId="f1912a4b-6500-4dcd-bf2d-029d85860217" providerId="ADAL" clId="{4A1319F7-27C2-458B-A80F-F86A349F75F8}" dt="2023-10-19T20:30:32.956" v="954" actId="478"/>
          <ac:grpSpMkLst>
            <pc:docMk/>
            <pc:sldMk cId="86994653" sldId="1141"/>
            <ac:grpSpMk id="31" creationId="{281A4841-A55E-B9BD-6B32-E3FC02094CC7}"/>
          </ac:grpSpMkLst>
        </pc:grpChg>
        <pc:grpChg chg="add del mod">
          <ac:chgData name="Nancy Beaulne" userId="f1912a4b-6500-4dcd-bf2d-029d85860217" providerId="ADAL" clId="{4A1319F7-27C2-458B-A80F-F86A349F75F8}" dt="2023-10-19T20:30:57.140" v="967" actId="165"/>
          <ac:grpSpMkLst>
            <pc:docMk/>
            <pc:sldMk cId="86994653" sldId="1141"/>
            <ac:grpSpMk id="34" creationId="{EA216A4A-CEBA-C757-1F7F-88C62ABA498D}"/>
          </ac:grpSpMkLst>
        </pc:grpChg>
        <pc:grpChg chg="add del mod">
          <ac:chgData name="Nancy Beaulne" userId="f1912a4b-6500-4dcd-bf2d-029d85860217" providerId="ADAL" clId="{4A1319F7-27C2-458B-A80F-F86A349F75F8}" dt="2023-10-19T20:30:37.552" v="957" actId="478"/>
          <ac:grpSpMkLst>
            <pc:docMk/>
            <pc:sldMk cId="86994653" sldId="1141"/>
            <ac:grpSpMk id="37" creationId="{73225AAA-5901-AEE5-F278-F33458B6323C}"/>
          </ac:grpSpMkLst>
        </pc:grpChg>
        <pc:grpChg chg="add del mod">
          <ac:chgData name="Nancy Beaulne" userId="f1912a4b-6500-4dcd-bf2d-029d85860217" providerId="ADAL" clId="{4A1319F7-27C2-458B-A80F-F86A349F75F8}" dt="2023-10-19T20:30:36.012" v="955" actId="478"/>
          <ac:grpSpMkLst>
            <pc:docMk/>
            <pc:sldMk cId="86994653" sldId="1141"/>
            <ac:grpSpMk id="40" creationId="{57D65672-AD1C-20E0-9E80-B9988345A587}"/>
          </ac:grpSpMkLst>
        </pc:grpChg>
        <pc:grpChg chg="add del mod">
          <ac:chgData name="Nancy Beaulne" userId="f1912a4b-6500-4dcd-bf2d-029d85860217" providerId="ADAL" clId="{4A1319F7-27C2-458B-A80F-F86A349F75F8}" dt="2023-10-19T20:30:39.073" v="959" actId="478"/>
          <ac:grpSpMkLst>
            <pc:docMk/>
            <pc:sldMk cId="86994653" sldId="1141"/>
            <ac:grpSpMk id="43" creationId="{CD2AF553-291F-6AA7-9B57-6A10ADD99D25}"/>
          </ac:grpSpMkLst>
        </pc:grpChg>
        <pc:grpChg chg="add del mod">
          <ac:chgData name="Nancy Beaulne" userId="f1912a4b-6500-4dcd-bf2d-029d85860217" providerId="ADAL" clId="{4A1319F7-27C2-458B-A80F-F86A349F75F8}" dt="2023-10-19T20:30:49.693" v="965" actId="165"/>
          <ac:grpSpMkLst>
            <pc:docMk/>
            <pc:sldMk cId="86994653" sldId="1141"/>
            <ac:grpSpMk id="46" creationId="{9FAEE654-D00B-051B-1364-6A098C3B3389}"/>
          </ac:grpSpMkLst>
        </pc:grpChg>
        <pc:grpChg chg="add del mod">
          <ac:chgData name="Nancy Beaulne" userId="f1912a4b-6500-4dcd-bf2d-029d85860217" providerId="ADAL" clId="{4A1319F7-27C2-458B-A80F-F86A349F75F8}" dt="2023-10-19T20:46:17.678" v="1191" actId="478"/>
          <ac:grpSpMkLst>
            <pc:docMk/>
            <pc:sldMk cId="86994653" sldId="1141"/>
            <ac:grpSpMk id="49" creationId="{636D8C69-E376-D465-B0DC-3D150F16F614}"/>
          </ac:grpSpMkLst>
        </pc:grpChg>
        <pc:grpChg chg="add del mod">
          <ac:chgData name="Nancy Beaulne" userId="f1912a4b-6500-4dcd-bf2d-029d85860217" providerId="ADAL" clId="{4A1319F7-27C2-458B-A80F-F86A349F75F8}" dt="2023-10-19T20:46:18.595" v="1192" actId="478"/>
          <ac:grpSpMkLst>
            <pc:docMk/>
            <pc:sldMk cId="86994653" sldId="1141"/>
            <ac:grpSpMk id="50" creationId="{255A4C4D-B857-5841-A0D8-E697868842C3}"/>
          </ac:grpSpMkLst>
        </pc:grpChg>
        <pc:grpChg chg="add del mod">
          <ac:chgData name="Nancy Beaulne" userId="f1912a4b-6500-4dcd-bf2d-029d85860217" providerId="ADAL" clId="{4A1319F7-27C2-458B-A80F-F86A349F75F8}" dt="2023-10-19T20:46:21.270" v="1194" actId="478"/>
          <ac:grpSpMkLst>
            <pc:docMk/>
            <pc:sldMk cId="86994653" sldId="1141"/>
            <ac:grpSpMk id="51" creationId="{87AFFC4E-D0B8-5C3E-E874-E60DF509C3DA}"/>
          </ac:grpSpMkLst>
        </pc:grpChg>
        <pc:grpChg chg="add del mod">
          <ac:chgData name="Nancy Beaulne" userId="f1912a4b-6500-4dcd-bf2d-029d85860217" providerId="ADAL" clId="{4A1319F7-27C2-458B-A80F-F86A349F75F8}" dt="2023-10-19T20:46:22.196" v="1195" actId="478"/>
          <ac:grpSpMkLst>
            <pc:docMk/>
            <pc:sldMk cId="86994653" sldId="1141"/>
            <ac:grpSpMk id="54" creationId="{B084E4F6-15E1-A9FF-3FE8-D291428E066B}"/>
          </ac:grpSpMkLst>
        </pc:grpChg>
        <pc:grpChg chg="add del mod">
          <ac:chgData name="Nancy Beaulne" userId="f1912a4b-6500-4dcd-bf2d-029d85860217" providerId="ADAL" clId="{4A1319F7-27C2-458B-A80F-F86A349F75F8}" dt="2023-10-19T20:46:14.071" v="1188" actId="478"/>
          <ac:grpSpMkLst>
            <pc:docMk/>
            <pc:sldMk cId="86994653" sldId="1141"/>
            <ac:grpSpMk id="57" creationId="{620FA59C-1449-7C00-CD5F-7A4ECCC29F00}"/>
          </ac:grpSpMkLst>
        </pc:grpChg>
        <pc:grpChg chg="add del mod">
          <ac:chgData name="Nancy Beaulne" userId="f1912a4b-6500-4dcd-bf2d-029d85860217" providerId="ADAL" clId="{4A1319F7-27C2-458B-A80F-F86A349F75F8}" dt="2023-10-19T20:46:19.898" v="1193" actId="478"/>
          <ac:grpSpMkLst>
            <pc:docMk/>
            <pc:sldMk cId="86994653" sldId="1141"/>
            <ac:grpSpMk id="60" creationId="{7A286D53-10FD-C5F9-981E-2C3EA8240B17}"/>
          </ac:grpSpMkLst>
        </pc:grpChg>
        <pc:grpChg chg="add del mod">
          <ac:chgData name="Nancy Beaulne" userId="f1912a4b-6500-4dcd-bf2d-029d85860217" providerId="ADAL" clId="{4A1319F7-27C2-458B-A80F-F86A349F75F8}" dt="2023-10-19T20:36:15.126" v="1069" actId="165"/>
          <ac:grpSpMkLst>
            <pc:docMk/>
            <pc:sldMk cId="86994653" sldId="1141"/>
            <ac:grpSpMk id="63" creationId="{21A825CB-8091-306B-EE08-2EE22B76F427}"/>
          </ac:grpSpMkLst>
        </pc:grpChg>
        <pc:grpChg chg="del mod topLvl">
          <ac:chgData name="Nancy Beaulne" userId="f1912a4b-6500-4dcd-bf2d-029d85860217" providerId="ADAL" clId="{4A1319F7-27C2-458B-A80F-F86A349F75F8}" dt="2023-10-19T20:36:45.674" v="1075" actId="478"/>
          <ac:grpSpMkLst>
            <pc:docMk/>
            <pc:sldMk cId="86994653" sldId="1141"/>
            <ac:grpSpMk id="65" creationId="{4606F563-A0C0-E68E-D0DB-0868A838B701}"/>
          </ac:grpSpMkLst>
        </pc:grpChg>
        <pc:grpChg chg="add del mod">
          <ac:chgData name="Nancy Beaulne" userId="f1912a4b-6500-4dcd-bf2d-029d85860217" providerId="ADAL" clId="{4A1319F7-27C2-458B-A80F-F86A349F75F8}" dt="2023-10-19T20:36:15.126" v="1069" actId="165"/>
          <ac:grpSpMkLst>
            <pc:docMk/>
            <pc:sldMk cId="86994653" sldId="1141"/>
            <ac:grpSpMk id="68" creationId="{15FB49B7-1261-F202-9CFD-AA8B85634B7C}"/>
          </ac:grpSpMkLst>
        </pc:grpChg>
        <pc:grpChg chg="del mod topLvl">
          <ac:chgData name="Nancy Beaulne" userId="f1912a4b-6500-4dcd-bf2d-029d85860217" providerId="ADAL" clId="{4A1319F7-27C2-458B-A80F-F86A349F75F8}" dt="2023-10-19T20:36:48.965" v="1076" actId="478"/>
          <ac:grpSpMkLst>
            <pc:docMk/>
            <pc:sldMk cId="86994653" sldId="1141"/>
            <ac:grpSpMk id="70" creationId="{00D67320-4D4D-F136-307B-DC49A899C54C}"/>
          </ac:grpSpMkLst>
        </pc:grpChg>
        <pc:grpChg chg="add del mod">
          <ac:chgData name="Nancy Beaulne" userId="f1912a4b-6500-4dcd-bf2d-029d85860217" providerId="ADAL" clId="{4A1319F7-27C2-458B-A80F-F86A349F75F8}" dt="2023-10-19T20:49:55.743" v="1277" actId="165"/>
          <ac:grpSpMkLst>
            <pc:docMk/>
            <pc:sldMk cId="86994653" sldId="1141"/>
            <ac:grpSpMk id="168" creationId="{87ECEDD7-1479-D3A2-72D7-48D0A167D17B}"/>
          </ac:grpSpMkLst>
        </pc:grpChg>
        <pc:grpChg chg="add del mod">
          <ac:chgData name="Nancy Beaulne" userId="f1912a4b-6500-4dcd-bf2d-029d85860217" providerId="ADAL" clId="{4A1319F7-27C2-458B-A80F-F86A349F75F8}" dt="2023-10-19T20:54:11.994" v="1332" actId="21"/>
          <ac:grpSpMkLst>
            <pc:docMk/>
            <pc:sldMk cId="86994653" sldId="1141"/>
            <ac:grpSpMk id="171" creationId="{08DD14D0-1425-33D1-6C14-A0941A6E5DDB}"/>
          </ac:grpSpMkLst>
        </pc:grpChg>
        <pc:picChg chg="add del mod">
          <ac:chgData name="Nancy Beaulne" userId="f1912a4b-6500-4dcd-bf2d-029d85860217" providerId="ADAL" clId="{4A1319F7-27C2-458B-A80F-F86A349F75F8}" dt="2023-10-19T20:37:35.388" v="1081" actId="478"/>
          <ac:picMkLst>
            <pc:docMk/>
            <pc:sldMk cId="86994653" sldId="1141"/>
            <ac:picMk id="5" creationId="{AB2D1802-7E8C-67D6-3C95-2225C696451E}"/>
          </ac:picMkLst>
        </pc:picChg>
        <pc:picChg chg="add del mod">
          <ac:chgData name="Nancy Beaulne" userId="f1912a4b-6500-4dcd-bf2d-029d85860217" providerId="ADAL" clId="{4A1319F7-27C2-458B-A80F-F86A349F75F8}" dt="2023-10-19T20:19:08.978" v="738" actId="478"/>
          <ac:picMkLst>
            <pc:docMk/>
            <pc:sldMk cId="86994653" sldId="1141"/>
            <ac:picMk id="6" creationId="{835EA68B-60CE-142E-AC4A-90DBE9534B82}"/>
          </ac:picMkLst>
        </pc:picChg>
        <pc:picChg chg="add mod">
          <ac:chgData name="Nancy Beaulne" userId="f1912a4b-6500-4dcd-bf2d-029d85860217" providerId="ADAL" clId="{4A1319F7-27C2-458B-A80F-F86A349F75F8}" dt="2023-10-19T21:14:48.499" v="1573" actId="1076"/>
          <ac:picMkLst>
            <pc:docMk/>
            <pc:sldMk cId="86994653" sldId="1141"/>
            <ac:picMk id="8" creationId="{63B00226-F0B4-DADE-A84E-A714CD3AD7A9}"/>
          </ac:picMkLst>
        </pc:picChg>
        <pc:picChg chg="del">
          <ac:chgData name="Nancy Beaulne" userId="f1912a4b-6500-4dcd-bf2d-029d85860217" providerId="ADAL" clId="{4A1319F7-27C2-458B-A80F-F86A349F75F8}" dt="2023-10-19T20:10:01.466" v="731" actId="478"/>
          <ac:picMkLst>
            <pc:docMk/>
            <pc:sldMk cId="86994653" sldId="1141"/>
            <ac:picMk id="10" creationId="{C3AB1D56-07CF-C311-50D8-31B8C6C4EB5E}"/>
          </ac:picMkLst>
        </pc:picChg>
        <pc:picChg chg="add del mod ord modCrop">
          <ac:chgData name="Nancy Beaulne" userId="f1912a4b-6500-4dcd-bf2d-029d85860217" providerId="ADAL" clId="{4A1319F7-27C2-458B-A80F-F86A349F75F8}" dt="2023-10-19T20:47:05.466" v="1207" actId="478"/>
          <ac:picMkLst>
            <pc:docMk/>
            <pc:sldMk cId="86994653" sldId="1141"/>
            <ac:picMk id="11" creationId="{104479B5-B52B-5149-7316-38E5422054C0}"/>
          </ac:picMkLst>
        </pc:picChg>
        <pc:picChg chg="add del mod">
          <ac:chgData name="Nancy Beaulne" userId="f1912a4b-6500-4dcd-bf2d-029d85860217" providerId="ADAL" clId="{4A1319F7-27C2-458B-A80F-F86A349F75F8}" dt="2023-10-19T20:20:30.176" v="748" actId="478"/>
          <ac:picMkLst>
            <pc:docMk/>
            <pc:sldMk cId="86994653" sldId="1141"/>
            <ac:picMk id="13" creationId="{E796E11D-7616-A5C2-994F-C47553837CE7}"/>
          </ac:picMkLst>
        </pc:picChg>
        <pc:picChg chg="add del mod">
          <ac:chgData name="Nancy Beaulne" userId="f1912a4b-6500-4dcd-bf2d-029d85860217" providerId="ADAL" clId="{4A1319F7-27C2-458B-A80F-F86A349F75F8}" dt="2023-10-19T20:47:03.161" v="1205" actId="478"/>
          <ac:picMkLst>
            <pc:docMk/>
            <pc:sldMk cId="86994653" sldId="1141"/>
            <ac:picMk id="15" creationId="{3994D82D-EE41-2BF1-1A96-D80E4D96072F}"/>
          </ac:picMkLst>
        </pc:picChg>
        <pc:picChg chg="add del mod modCrop">
          <ac:chgData name="Nancy Beaulne" userId="f1912a4b-6500-4dcd-bf2d-029d85860217" providerId="ADAL" clId="{4A1319F7-27C2-458B-A80F-F86A349F75F8}" dt="2023-10-19T20:47:04.449" v="1206" actId="478"/>
          <ac:picMkLst>
            <pc:docMk/>
            <pc:sldMk cId="86994653" sldId="1141"/>
            <ac:picMk id="17" creationId="{C9A2778D-8185-309C-C0C3-BA7DE4E71B84}"/>
          </ac:picMkLst>
        </pc:picChg>
        <pc:picChg chg="add mod modCrop">
          <ac:chgData name="Nancy Beaulne" userId="f1912a4b-6500-4dcd-bf2d-029d85860217" providerId="ADAL" clId="{4A1319F7-27C2-458B-A80F-F86A349F75F8}" dt="2023-10-19T20:26:12.263" v="868" actId="164"/>
          <ac:picMkLst>
            <pc:docMk/>
            <pc:sldMk cId="86994653" sldId="1141"/>
            <ac:picMk id="19" creationId="{C75C35D7-AE32-F811-90EB-BA465A965D2B}"/>
          </ac:picMkLst>
        </pc:picChg>
        <pc:picChg chg="add mod">
          <ac:chgData name="Nancy Beaulne" userId="f1912a4b-6500-4dcd-bf2d-029d85860217" providerId="ADAL" clId="{4A1319F7-27C2-458B-A80F-F86A349F75F8}" dt="2023-10-19T20:27:07.536" v="901" actId="164"/>
          <ac:picMkLst>
            <pc:docMk/>
            <pc:sldMk cId="86994653" sldId="1141"/>
            <ac:picMk id="20" creationId="{9FE7D6A2-5FDA-770D-81CD-8453649BA402}"/>
          </ac:picMkLst>
        </pc:picChg>
        <pc:picChg chg="mod">
          <ac:chgData name="Nancy Beaulne" userId="f1912a4b-6500-4dcd-bf2d-029d85860217" providerId="ADAL" clId="{4A1319F7-27C2-458B-A80F-F86A349F75F8}" dt="2023-10-19T20:27:25.078" v="904"/>
          <ac:picMkLst>
            <pc:docMk/>
            <pc:sldMk cId="86994653" sldId="1141"/>
            <ac:picMk id="26" creationId="{21CD3801-BBAC-D772-2A85-A87BE9E8DD83}"/>
          </ac:picMkLst>
        </pc:picChg>
        <pc:picChg chg="mod">
          <ac:chgData name="Nancy Beaulne" userId="f1912a4b-6500-4dcd-bf2d-029d85860217" providerId="ADAL" clId="{4A1319F7-27C2-458B-A80F-F86A349F75F8}" dt="2023-10-19T20:27:25.710" v="905"/>
          <ac:picMkLst>
            <pc:docMk/>
            <pc:sldMk cId="86994653" sldId="1141"/>
            <ac:picMk id="29" creationId="{87DA4B34-67BE-A42F-EE04-9A11AAACF025}"/>
          </ac:picMkLst>
        </pc:picChg>
        <pc:picChg chg="del mod topLvl">
          <ac:chgData name="Nancy Beaulne" userId="f1912a4b-6500-4dcd-bf2d-029d85860217" providerId="ADAL" clId="{4A1319F7-27C2-458B-A80F-F86A349F75F8}" dt="2023-10-19T20:30:32.956" v="954" actId="478"/>
          <ac:picMkLst>
            <pc:docMk/>
            <pc:sldMk cId="86994653" sldId="1141"/>
            <ac:picMk id="32" creationId="{B0B9DF0C-B779-DEE9-66FF-F84F67BC26A7}"/>
          </ac:picMkLst>
        </pc:picChg>
        <pc:picChg chg="mod topLvl">
          <ac:chgData name="Nancy Beaulne" userId="f1912a4b-6500-4dcd-bf2d-029d85860217" providerId="ADAL" clId="{4A1319F7-27C2-458B-A80F-F86A349F75F8}" dt="2023-10-19T20:30:59.680" v="968" actId="164"/>
          <ac:picMkLst>
            <pc:docMk/>
            <pc:sldMk cId="86994653" sldId="1141"/>
            <ac:picMk id="35" creationId="{8F4A11F7-C9E4-EA93-11F9-F450C3111B9B}"/>
          </ac:picMkLst>
        </pc:picChg>
        <pc:picChg chg="mod">
          <ac:chgData name="Nancy Beaulne" userId="f1912a4b-6500-4dcd-bf2d-029d85860217" providerId="ADAL" clId="{4A1319F7-27C2-458B-A80F-F86A349F75F8}" dt="2023-10-19T20:27:30.338" v="908"/>
          <ac:picMkLst>
            <pc:docMk/>
            <pc:sldMk cId="86994653" sldId="1141"/>
            <ac:picMk id="38" creationId="{53A63EB7-674D-57BF-9A91-B9D8365C0DD6}"/>
          </ac:picMkLst>
        </pc:picChg>
        <pc:picChg chg="mod">
          <ac:chgData name="Nancy Beaulne" userId="f1912a4b-6500-4dcd-bf2d-029d85860217" providerId="ADAL" clId="{4A1319F7-27C2-458B-A80F-F86A349F75F8}" dt="2023-10-19T20:27:30.716" v="909"/>
          <ac:picMkLst>
            <pc:docMk/>
            <pc:sldMk cId="86994653" sldId="1141"/>
            <ac:picMk id="41" creationId="{357F26B8-543B-67EA-786B-B85D6962DD1C}"/>
          </ac:picMkLst>
        </pc:picChg>
        <pc:picChg chg="mod">
          <ac:chgData name="Nancy Beaulne" userId="f1912a4b-6500-4dcd-bf2d-029d85860217" providerId="ADAL" clId="{4A1319F7-27C2-458B-A80F-F86A349F75F8}" dt="2023-10-19T20:27:31.045" v="910"/>
          <ac:picMkLst>
            <pc:docMk/>
            <pc:sldMk cId="86994653" sldId="1141"/>
            <ac:picMk id="44" creationId="{6E6F89F3-4B6D-7E3D-8AF0-70336861CCE2}"/>
          </ac:picMkLst>
        </pc:picChg>
        <pc:picChg chg="mod topLvl">
          <ac:chgData name="Nancy Beaulne" userId="f1912a4b-6500-4dcd-bf2d-029d85860217" providerId="ADAL" clId="{4A1319F7-27C2-458B-A80F-F86A349F75F8}" dt="2023-10-19T20:30:52.656" v="966" actId="164"/>
          <ac:picMkLst>
            <pc:docMk/>
            <pc:sldMk cId="86994653" sldId="1141"/>
            <ac:picMk id="47" creationId="{A9E06303-73AE-3B26-2A48-894CF6939EBA}"/>
          </ac:picMkLst>
        </pc:picChg>
        <pc:picChg chg="mod">
          <ac:chgData name="Nancy Beaulne" userId="f1912a4b-6500-4dcd-bf2d-029d85860217" providerId="ADAL" clId="{4A1319F7-27C2-458B-A80F-F86A349F75F8}" dt="2023-10-19T20:31:03.698" v="969"/>
          <ac:picMkLst>
            <pc:docMk/>
            <pc:sldMk cId="86994653" sldId="1141"/>
            <ac:picMk id="52" creationId="{26398ACF-275B-A510-E5D9-1A6C9885318C}"/>
          </ac:picMkLst>
        </pc:picChg>
        <pc:picChg chg="mod">
          <ac:chgData name="Nancy Beaulne" userId="f1912a4b-6500-4dcd-bf2d-029d85860217" providerId="ADAL" clId="{4A1319F7-27C2-458B-A80F-F86A349F75F8}" dt="2023-10-19T20:31:27.270" v="973"/>
          <ac:picMkLst>
            <pc:docMk/>
            <pc:sldMk cId="86994653" sldId="1141"/>
            <ac:picMk id="55" creationId="{834603E2-6AFB-E532-257A-3690F3B881C7}"/>
          </ac:picMkLst>
        </pc:picChg>
        <pc:picChg chg="del mod topLvl">
          <ac:chgData name="Nancy Beaulne" userId="f1912a4b-6500-4dcd-bf2d-029d85860217" providerId="ADAL" clId="{4A1319F7-27C2-458B-A80F-F86A349F75F8}" dt="2023-10-19T20:46:14.071" v="1188" actId="478"/>
          <ac:picMkLst>
            <pc:docMk/>
            <pc:sldMk cId="86994653" sldId="1141"/>
            <ac:picMk id="58" creationId="{4022543A-95E4-DFBE-A4AB-575C630A990B}"/>
          </ac:picMkLst>
        </pc:picChg>
        <pc:picChg chg="mod">
          <ac:chgData name="Nancy Beaulne" userId="f1912a4b-6500-4dcd-bf2d-029d85860217" providerId="ADAL" clId="{4A1319F7-27C2-458B-A80F-F86A349F75F8}" dt="2023-10-19T20:33:02.307" v="1012"/>
          <ac:picMkLst>
            <pc:docMk/>
            <pc:sldMk cId="86994653" sldId="1141"/>
            <ac:picMk id="61" creationId="{ADB9812E-8F92-E949-C54F-00966F9D989D}"/>
          </ac:picMkLst>
        </pc:picChg>
        <pc:picChg chg="mod topLvl">
          <ac:chgData name="Nancy Beaulne" userId="f1912a4b-6500-4dcd-bf2d-029d85860217" providerId="ADAL" clId="{4A1319F7-27C2-458B-A80F-F86A349F75F8}" dt="2023-10-19T20:52:47.822" v="1314" actId="1076"/>
          <ac:picMkLst>
            <pc:docMk/>
            <pc:sldMk cId="86994653" sldId="1141"/>
            <ac:picMk id="66" creationId="{8E3FBE17-003D-B5CE-4645-1AF8E9C6CC66}"/>
          </ac:picMkLst>
        </pc:picChg>
        <pc:picChg chg="del mod ord topLvl">
          <ac:chgData name="Nancy Beaulne" userId="f1912a4b-6500-4dcd-bf2d-029d85860217" providerId="ADAL" clId="{4A1319F7-27C2-458B-A80F-F86A349F75F8}" dt="2023-10-19T21:02:42.324" v="1470" actId="478"/>
          <ac:picMkLst>
            <pc:docMk/>
            <pc:sldMk cId="86994653" sldId="1141"/>
            <ac:picMk id="71" creationId="{AF0F53FC-7767-4AE6-C280-E87AB02BF975}"/>
          </ac:picMkLst>
        </pc:picChg>
        <pc:picChg chg="add mod ord modCrop">
          <ac:chgData name="Nancy Beaulne" userId="f1912a4b-6500-4dcd-bf2d-029d85860217" providerId="ADAL" clId="{4A1319F7-27C2-458B-A80F-F86A349F75F8}" dt="2023-10-19T21:04:28.799" v="1476" actId="1076"/>
          <ac:picMkLst>
            <pc:docMk/>
            <pc:sldMk cId="86994653" sldId="1141"/>
            <ac:picMk id="170" creationId="{04EFDC22-5679-6B88-1B5D-3EDD1D06D2F1}"/>
          </ac:picMkLst>
        </pc:picChg>
        <pc:inkChg chg="add del">
          <ac:chgData name="Nancy Beaulne" userId="f1912a4b-6500-4dcd-bf2d-029d85860217" providerId="ADAL" clId="{4A1319F7-27C2-458B-A80F-F86A349F75F8}" dt="2023-10-19T20:39:24.479" v="1089" actId="9405"/>
          <ac:inkMkLst>
            <pc:docMk/>
            <pc:sldMk cId="86994653" sldId="1141"/>
            <ac:inkMk id="73" creationId="{081588AC-FFC8-FBDC-6B3D-1495CF11B9E6}"/>
          </ac:inkMkLst>
        </pc:inkChg>
        <pc:inkChg chg="add del">
          <ac:chgData name="Nancy Beaulne" userId="f1912a4b-6500-4dcd-bf2d-029d85860217" providerId="ADAL" clId="{4A1319F7-27C2-458B-A80F-F86A349F75F8}" dt="2023-10-19T20:39:23.895" v="1088" actId="9405"/>
          <ac:inkMkLst>
            <pc:docMk/>
            <pc:sldMk cId="86994653" sldId="1141"/>
            <ac:inkMk id="74" creationId="{518FFC37-1E75-65F1-87C2-3E60C7AB4282}"/>
          </ac:inkMkLst>
        </pc:inkChg>
        <pc:inkChg chg="add del">
          <ac:chgData name="Nancy Beaulne" userId="f1912a4b-6500-4dcd-bf2d-029d85860217" providerId="ADAL" clId="{4A1319F7-27C2-458B-A80F-F86A349F75F8}" dt="2023-10-19T20:39:23.416" v="1087" actId="9405"/>
          <ac:inkMkLst>
            <pc:docMk/>
            <pc:sldMk cId="86994653" sldId="1141"/>
            <ac:inkMk id="75" creationId="{F12973C3-39CD-A5AF-9711-954B690046FE}"/>
          </ac:inkMkLst>
        </pc:inkChg>
        <pc:inkChg chg="add del">
          <ac:chgData name="Nancy Beaulne" userId="f1912a4b-6500-4dcd-bf2d-029d85860217" providerId="ADAL" clId="{4A1319F7-27C2-458B-A80F-F86A349F75F8}" dt="2023-10-19T20:39:23.022" v="1086" actId="9405"/>
          <ac:inkMkLst>
            <pc:docMk/>
            <pc:sldMk cId="86994653" sldId="1141"/>
            <ac:inkMk id="76" creationId="{B1E6C9CB-F7DF-83BD-799B-F84CCABF1071}"/>
          </ac:inkMkLst>
        </pc:inkChg>
        <pc:inkChg chg="add mod topLvl">
          <ac:chgData name="Nancy Beaulne" userId="f1912a4b-6500-4dcd-bf2d-029d85860217" providerId="ADAL" clId="{4A1319F7-27C2-458B-A80F-F86A349F75F8}" dt="2023-10-19T20:50:06.903" v="1279" actId="164"/>
          <ac:inkMkLst>
            <pc:docMk/>
            <pc:sldMk cId="86994653" sldId="1141"/>
            <ac:inkMk id="77" creationId="{37880F1E-C0B5-DB7B-F461-DE96E4C72A72}"/>
          </ac:inkMkLst>
        </pc:inkChg>
        <pc:inkChg chg="add mod topLvl">
          <ac:chgData name="Nancy Beaulne" userId="f1912a4b-6500-4dcd-bf2d-029d85860217" providerId="ADAL" clId="{4A1319F7-27C2-458B-A80F-F86A349F75F8}" dt="2023-10-19T20:50:06.903" v="1279" actId="164"/>
          <ac:inkMkLst>
            <pc:docMk/>
            <pc:sldMk cId="86994653" sldId="1141"/>
            <ac:inkMk id="78" creationId="{549C0167-0C5A-2E33-6043-9CAD43AB91BF}"/>
          </ac:inkMkLst>
        </pc:inkChg>
        <pc:inkChg chg="add mod topLvl">
          <ac:chgData name="Nancy Beaulne" userId="f1912a4b-6500-4dcd-bf2d-029d85860217" providerId="ADAL" clId="{4A1319F7-27C2-458B-A80F-F86A349F75F8}" dt="2023-10-19T20:50:06.903" v="1279" actId="164"/>
          <ac:inkMkLst>
            <pc:docMk/>
            <pc:sldMk cId="86994653" sldId="1141"/>
            <ac:inkMk id="79" creationId="{B8AFCC35-1317-A738-092C-ADA2DA8461B4}"/>
          </ac:inkMkLst>
        </pc:inkChg>
        <pc:inkChg chg="add mod topLvl">
          <ac:chgData name="Nancy Beaulne" userId="f1912a4b-6500-4dcd-bf2d-029d85860217" providerId="ADAL" clId="{4A1319F7-27C2-458B-A80F-F86A349F75F8}" dt="2023-10-19T20:50:06.903" v="1279" actId="164"/>
          <ac:inkMkLst>
            <pc:docMk/>
            <pc:sldMk cId="86994653" sldId="1141"/>
            <ac:inkMk id="80" creationId="{9E9693B7-FB04-2BE1-B901-CF87C1020E67}"/>
          </ac:inkMkLst>
        </pc:inkChg>
        <pc:inkChg chg="add mod topLvl">
          <ac:chgData name="Nancy Beaulne" userId="f1912a4b-6500-4dcd-bf2d-029d85860217" providerId="ADAL" clId="{4A1319F7-27C2-458B-A80F-F86A349F75F8}" dt="2023-10-19T20:50:06.903" v="1279" actId="164"/>
          <ac:inkMkLst>
            <pc:docMk/>
            <pc:sldMk cId="86994653" sldId="1141"/>
            <ac:inkMk id="81" creationId="{427A0659-FCFF-172D-CBE0-51844CF97D33}"/>
          </ac:inkMkLst>
        </pc:inkChg>
        <pc:inkChg chg="add mod topLvl">
          <ac:chgData name="Nancy Beaulne" userId="f1912a4b-6500-4dcd-bf2d-029d85860217" providerId="ADAL" clId="{4A1319F7-27C2-458B-A80F-F86A349F75F8}" dt="2023-10-19T20:50:06.903" v="1279" actId="164"/>
          <ac:inkMkLst>
            <pc:docMk/>
            <pc:sldMk cId="86994653" sldId="1141"/>
            <ac:inkMk id="82" creationId="{50D78523-2145-6B8F-865C-DDD5792EEA8E}"/>
          </ac:inkMkLst>
        </pc:inkChg>
        <pc:inkChg chg="add mod topLvl">
          <ac:chgData name="Nancy Beaulne" userId="f1912a4b-6500-4dcd-bf2d-029d85860217" providerId="ADAL" clId="{4A1319F7-27C2-458B-A80F-F86A349F75F8}" dt="2023-10-19T20:50:06.903" v="1279" actId="164"/>
          <ac:inkMkLst>
            <pc:docMk/>
            <pc:sldMk cId="86994653" sldId="1141"/>
            <ac:inkMk id="83" creationId="{8B01E9AE-80B0-205E-4478-D95D49A5B4E6}"/>
          </ac:inkMkLst>
        </pc:inkChg>
        <pc:inkChg chg="add del">
          <ac:chgData name="Nancy Beaulne" userId="f1912a4b-6500-4dcd-bf2d-029d85860217" providerId="ADAL" clId="{4A1319F7-27C2-458B-A80F-F86A349F75F8}" dt="2023-10-19T20:40:24.020" v="1102" actId="9405"/>
          <ac:inkMkLst>
            <pc:docMk/>
            <pc:sldMk cId="86994653" sldId="1141"/>
            <ac:inkMk id="84" creationId="{2A5F274E-7EB8-4ED2-E7FE-F0DE1B68214E}"/>
          </ac:inkMkLst>
        </pc:inkChg>
        <pc:inkChg chg="add del">
          <ac:chgData name="Nancy Beaulne" userId="f1912a4b-6500-4dcd-bf2d-029d85860217" providerId="ADAL" clId="{4A1319F7-27C2-458B-A80F-F86A349F75F8}" dt="2023-10-19T20:40:22.131" v="1101" actId="9405"/>
          <ac:inkMkLst>
            <pc:docMk/>
            <pc:sldMk cId="86994653" sldId="1141"/>
            <ac:inkMk id="85" creationId="{BE6C0EB7-69E4-2446-91A5-4469B7138E1F}"/>
          </ac:inkMkLst>
        </pc:inkChg>
        <pc:inkChg chg="add del">
          <ac:chgData name="Nancy Beaulne" userId="f1912a4b-6500-4dcd-bf2d-029d85860217" providerId="ADAL" clId="{4A1319F7-27C2-458B-A80F-F86A349F75F8}" dt="2023-10-19T20:40:19.959" v="1100" actId="9405"/>
          <ac:inkMkLst>
            <pc:docMk/>
            <pc:sldMk cId="86994653" sldId="1141"/>
            <ac:inkMk id="86" creationId="{77B8DFC2-5FBE-3965-E01C-287BAB797D83}"/>
          </ac:inkMkLst>
        </pc:inkChg>
        <pc:inkChg chg="add mod topLvl">
          <ac:chgData name="Nancy Beaulne" userId="f1912a4b-6500-4dcd-bf2d-029d85860217" providerId="ADAL" clId="{4A1319F7-27C2-458B-A80F-F86A349F75F8}" dt="2023-10-19T20:50:06.903" v="1279" actId="164"/>
          <ac:inkMkLst>
            <pc:docMk/>
            <pc:sldMk cId="86994653" sldId="1141"/>
            <ac:inkMk id="87" creationId="{45CE5191-1EA8-1368-0696-3972FE1A5432}"/>
          </ac:inkMkLst>
        </pc:inkChg>
        <pc:inkChg chg="add mod topLvl">
          <ac:chgData name="Nancy Beaulne" userId="f1912a4b-6500-4dcd-bf2d-029d85860217" providerId="ADAL" clId="{4A1319F7-27C2-458B-A80F-F86A349F75F8}" dt="2023-10-19T20:50:06.903" v="1279" actId="164"/>
          <ac:inkMkLst>
            <pc:docMk/>
            <pc:sldMk cId="86994653" sldId="1141"/>
            <ac:inkMk id="88" creationId="{246EDD9E-D05B-8AB3-D619-8A1034880526}"/>
          </ac:inkMkLst>
        </pc:inkChg>
        <pc:inkChg chg="add mod topLvl">
          <ac:chgData name="Nancy Beaulne" userId="f1912a4b-6500-4dcd-bf2d-029d85860217" providerId="ADAL" clId="{4A1319F7-27C2-458B-A80F-F86A349F75F8}" dt="2023-10-19T20:50:06.903" v="1279" actId="164"/>
          <ac:inkMkLst>
            <pc:docMk/>
            <pc:sldMk cId="86994653" sldId="1141"/>
            <ac:inkMk id="89" creationId="{B2E44739-C46D-8CD4-19A1-294B22F2E5CD}"/>
          </ac:inkMkLst>
        </pc:inkChg>
        <pc:inkChg chg="add mod topLvl">
          <ac:chgData name="Nancy Beaulne" userId="f1912a4b-6500-4dcd-bf2d-029d85860217" providerId="ADAL" clId="{4A1319F7-27C2-458B-A80F-F86A349F75F8}" dt="2023-10-19T20:50:06.903" v="1279" actId="164"/>
          <ac:inkMkLst>
            <pc:docMk/>
            <pc:sldMk cId="86994653" sldId="1141"/>
            <ac:inkMk id="90" creationId="{6CA9ECEB-96C2-81DB-A78F-D28737E86BA8}"/>
          </ac:inkMkLst>
        </pc:inkChg>
        <pc:inkChg chg="add mod topLvl">
          <ac:chgData name="Nancy Beaulne" userId="f1912a4b-6500-4dcd-bf2d-029d85860217" providerId="ADAL" clId="{4A1319F7-27C2-458B-A80F-F86A349F75F8}" dt="2023-10-19T20:50:06.903" v="1279" actId="164"/>
          <ac:inkMkLst>
            <pc:docMk/>
            <pc:sldMk cId="86994653" sldId="1141"/>
            <ac:inkMk id="91" creationId="{CCE6B889-EBC2-4AA9-7678-498437A5E467}"/>
          </ac:inkMkLst>
        </pc:inkChg>
        <pc:inkChg chg="add mod topLvl">
          <ac:chgData name="Nancy Beaulne" userId="f1912a4b-6500-4dcd-bf2d-029d85860217" providerId="ADAL" clId="{4A1319F7-27C2-458B-A80F-F86A349F75F8}" dt="2023-10-19T20:50:06.903" v="1279" actId="164"/>
          <ac:inkMkLst>
            <pc:docMk/>
            <pc:sldMk cId="86994653" sldId="1141"/>
            <ac:inkMk id="92" creationId="{7208DC42-0F66-FEF6-7067-885407365841}"/>
          </ac:inkMkLst>
        </pc:inkChg>
        <pc:inkChg chg="add del mod topLvl">
          <ac:chgData name="Nancy Beaulne" userId="f1912a4b-6500-4dcd-bf2d-029d85860217" providerId="ADAL" clId="{4A1319F7-27C2-458B-A80F-F86A349F75F8}" dt="2023-10-19T20:50:06.903" v="1279" actId="164"/>
          <ac:inkMkLst>
            <pc:docMk/>
            <pc:sldMk cId="86994653" sldId="1141"/>
            <ac:inkMk id="93" creationId="{FC319BB8-1C57-908C-6050-1B6006CAA89D}"/>
          </ac:inkMkLst>
        </pc:inkChg>
        <pc:inkChg chg="add del">
          <ac:chgData name="Nancy Beaulne" userId="f1912a4b-6500-4dcd-bf2d-029d85860217" providerId="ADAL" clId="{4A1319F7-27C2-458B-A80F-F86A349F75F8}" dt="2023-10-19T20:40:55.175" v="1113" actId="9405"/>
          <ac:inkMkLst>
            <pc:docMk/>
            <pc:sldMk cId="86994653" sldId="1141"/>
            <ac:inkMk id="94" creationId="{EF6D225D-A463-8DB4-E795-7F2409128716}"/>
          </ac:inkMkLst>
        </pc:inkChg>
        <pc:inkChg chg="add del">
          <ac:chgData name="Nancy Beaulne" userId="f1912a4b-6500-4dcd-bf2d-029d85860217" providerId="ADAL" clId="{4A1319F7-27C2-458B-A80F-F86A349F75F8}" dt="2023-10-19T20:40:54.919" v="1112" actId="9405"/>
          <ac:inkMkLst>
            <pc:docMk/>
            <pc:sldMk cId="86994653" sldId="1141"/>
            <ac:inkMk id="95" creationId="{B5B4EF2D-3E7D-7B4D-C097-E1989C9C986B}"/>
          </ac:inkMkLst>
        </pc:inkChg>
        <pc:inkChg chg="add mod topLvl">
          <ac:chgData name="Nancy Beaulne" userId="f1912a4b-6500-4dcd-bf2d-029d85860217" providerId="ADAL" clId="{4A1319F7-27C2-458B-A80F-F86A349F75F8}" dt="2023-10-19T20:50:06.903" v="1279" actId="164"/>
          <ac:inkMkLst>
            <pc:docMk/>
            <pc:sldMk cId="86994653" sldId="1141"/>
            <ac:inkMk id="96" creationId="{812F4880-7945-D956-8A36-985FEC36D692}"/>
          </ac:inkMkLst>
        </pc:inkChg>
        <pc:inkChg chg="add del">
          <ac:chgData name="Nancy Beaulne" userId="f1912a4b-6500-4dcd-bf2d-029d85860217" providerId="ADAL" clId="{4A1319F7-27C2-458B-A80F-F86A349F75F8}" dt="2023-10-19T20:41:07.342" v="1118" actId="9405"/>
          <ac:inkMkLst>
            <pc:docMk/>
            <pc:sldMk cId="86994653" sldId="1141"/>
            <ac:inkMk id="97" creationId="{06085DAD-CCCC-55CE-174C-30173AE4660F}"/>
          </ac:inkMkLst>
        </pc:inkChg>
        <pc:inkChg chg="add mod topLvl">
          <ac:chgData name="Nancy Beaulne" userId="f1912a4b-6500-4dcd-bf2d-029d85860217" providerId="ADAL" clId="{4A1319F7-27C2-458B-A80F-F86A349F75F8}" dt="2023-10-19T20:50:06.903" v="1279" actId="164"/>
          <ac:inkMkLst>
            <pc:docMk/>
            <pc:sldMk cId="86994653" sldId="1141"/>
            <ac:inkMk id="98" creationId="{7C34A260-58D3-3E44-3517-94E9B7A822B9}"/>
          </ac:inkMkLst>
        </pc:inkChg>
        <pc:inkChg chg="add mod topLvl">
          <ac:chgData name="Nancy Beaulne" userId="f1912a4b-6500-4dcd-bf2d-029d85860217" providerId="ADAL" clId="{4A1319F7-27C2-458B-A80F-F86A349F75F8}" dt="2023-10-19T20:50:06.903" v="1279" actId="164"/>
          <ac:inkMkLst>
            <pc:docMk/>
            <pc:sldMk cId="86994653" sldId="1141"/>
            <ac:inkMk id="99" creationId="{2E0523F7-F7A1-31E1-1F47-113A19E45320}"/>
          </ac:inkMkLst>
        </pc:inkChg>
        <pc:inkChg chg="add mod topLvl">
          <ac:chgData name="Nancy Beaulne" userId="f1912a4b-6500-4dcd-bf2d-029d85860217" providerId="ADAL" clId="{4A1319F7-27C2-458B-A80F-F86A349F75F8}" dt="2023-10-19T20:50:06.903" v="1279" actId="164"/>
          <ac:inkMkLst>
            <pc:docMk/>
            <pc:sldMk cId="86994653" sldId="1141"/>
            <ac:inkMk id="100" creationId="{EF303131-84D4-3116-4F1F-857EBF5FDA6B}"/>
          </ac:inkMkLst>
        </pc:inkChg>
        <pc:inkChg chg="add mod topLvl">
          <ac:chgData name="Nancy Beaulne" userId="f1912a4b-6500-4dcd-bf2d-029d85860217" providerId="ADAL" clId="{4A1319F7-27C2-458B-A80F-F86A349F75F8}" dt="2023-10-19T20:50:06.903" v="1279" actId="164"/>
          <ac:inkMkLst>
            <pc:docMk/>
            <pc:sldMk cId="86994653" sldId="1141"/>
            <ac:inkMk id="101" creationId="{77BA8A35-97C1-90B4-7026-DDC8F5675655}"/>
          </ac:inkMkLst>
        </pc:inkChg>
        <pc:inkChg chg="add mod topLvl">
          <ac:chgData name="Nancy Beaulne" userId="f1912a4b-6500-4dcd-bf2d-029d85860217" providerId="ADAL" clId="{4A1319F7-27C2-458B-A80F-F86A349F75F8}" dt="2023-10-19T20:50:06.903" v="1279" actId="164"/>
          <ac:inkMkLst>
            <pc:docMk/>
            <pc:sldMk cId="86994653" sldId="1141"/>
            <ac:inkMk id="102" creationId="{263D3674-3B66-AB6B-5BA5-D0A76E0B2805}"/>
          </ac:inkMkLst>
        </pc:inkChg>
        <pc:inkChg chg="add mod topLvl">
          <ac:chgData name="Nancy Beaulne" userId="f1912a4b-6500-4dcd-bf2d-029d85860217" providerId="ADAL" clId="{4A1319F7-27C2-458B-A80F-F86A349F75F8}" dt="2023-10-19T20:50:06.903" v="1279" actId="164"/>
          <ac:inkMkLst>
            <pc:docMk/>
            <pc:sldMk cId="86994653" sldId="1141"/>
            <ac:inkMk id="103" creationId="{73D40B6E-339E-4C05-690C-F58CA6CD446E}"/>
          </ac:inkMkLst>
        </pc:inkChg>
        <pc:inkChg chg="add mod topLvl">
          <ac:chgData name="Nancy Beaulne" userId="f1912a4b-6500-4dcd-bf2d-029d85860217" providerId="ADAL" clId="{4A1319F7-27C2-458B-A80F-F86A349F75F8}" dt="2023-10-19T20:50:06.903" v="1279" actId="164"/>
          <ac:inkMkLst>
            <pc:docMk/>
            <pc:sldMk cId="86994653" sldId="1141"/>
            <ac:inkMk id="104" creationId="{89171CA5-0FFB-4BB7-3BE5-3DE443025705}"/>
          </ac:inkMkLst>
        </pc:inkChg>
        <pc:inkChg chg="add mod topLvl">
          <ac:chgData name="Nancy Beaulne" userId="f1912a4b-6500-4dcd-bf2d-029d85860217" providerId="ADAL" clId="{4A1319F7-27C2-458B-A80F-F86A349F75F8}" dt="2023-10-19T20:50:06.903" v="1279" actId="164"/>
          <ac:inkMkLst>
            <pc:docMk/>
            <pc:sldMk cId="86994653" sldId="1141"/>
            <ac:inkMk id="105" creationId="{B5D548D5-145F-325D-D862-62F8F7D545BD}"/>
          </ac:inkMkLst>
        </pc:inkChg>
        <pc:inkChg chg="add mod topLvl">
          <ac:chgData name="Nancy Beaulne" userId="f1912a4b-6500-4dcd-bf2d-029d85860217" providerId="ADAL" clId="{4A1319F7-27C2-458B-A80F-F86A349F75F8}" dt="2023-10-19T20:50:06.903" v="1279" actId="164"/>
          <ac:inkMkLst>
            <pc:docMk/>
            <pc:sldMk cId="86994653" sldId="1141"/>
            <ac:inkMk id="106" creationId="{4350F3A3-2D39-CEEC-038C-FD9FF4A1CE65}"/>
          </ac:inkMkLst>
        </pc:inkChg>
        <pc:inkChg chg="add mod topLvl">
          <ac:chgData name="Nancy Beaulne" userId="f1912a4b-6500-4dcd-bf2d-029d85860217" providerId="ADAL" clId="{4A1319F7-27C2-458B-A80F-F86A349F75F8}" dt="2023-10-19T20:50:06.903" v="1279" actId="164"/>
          <ac:inkMkLst>
            <pc:docMk/>
            <pc:sldMk cId="86994653" sldId="1141"/>
            <ac:inkMk id="107" creationId="{4ABA53B9-6EC4-0CFF-FDC5-D549D91027A2}"/>
          </ac:inkMkLst>
        </pc:inkChg>
        <pc:inkChg chg="add mod topLvl">
          <ac:chgData name="Nancy Beaulne" userId="f1912a4b-6500-4dcd-bf2d-029d85860217" providerId="ADAL" clId="{4A1319F7-27C2-458B-A80F-F86A349F75F8}" dt="2023-10-19T20:50:06.903" v="1279" actId="164"/>
          <ac:inkMkLst>
            <pc:docMk/>
            <pc:sldMk cId="86994653" sldId="1141"/>
            <ac:inkMk id="108" creationId="{0CE84196-1891-8B41-70F3-B998DE4FDED0}"/>
          </ac:inkMkLst>
        </pc:inkChg>
        <pc:inkChg chg="add mod topLvl">
          <ac:chgData name="Nancy Beaulne" userId="f1912a4b-6500-4dcd-bf2d-029d85860217" providerId="ADAL" clId="{4A1319F7-27C2-458B-A80F-F86A349F75F8}" dt="2023-10-19T20:50:06.903" v="1279" actId="164"/>
          <ac:inkMkLst>
            <pc:docMk/>
            <pc:sldMk cId="86994653" sldId="1141"/>
            <ac:inkMk id="109" creationId="{2737ABE2-4BD5-DE89-3143-294FD9B0720C}"/>
          </ac:inkMkLst>
        </pc:inkChg>
        <pc:inkChg chg="add mod topLvl">
          <ac:chgData name="Nancy Beaulne" userId="f1912a4b-6500-4dcd-bf2d-029d85860217" providerId="ADAL" clId="{4A1319F7-27C2-458B-A80F-F86A349F75F8}" dt="2023-10-19T20:50:06.903" v="1279" actId="164"/>
          <ac:inkMkLst>
            <pc:docMk/>
            <pc:sldMk cId="86994653" sldId="1141"/>
            <ac:inkMk id="110" creationId="{D13A1433-2426-5A78-4D81-26261C84071F}"/>
          </ac:inkMkLst>
        </pc:inkChg>
        <pc:inkChg chg="add mod topLvl">
          <ac:chgData name="Nancy Beaulne" userId="f1912a4b-6500-4dcd-bf2d-029d85860217" providerId="ADAL" clId="{4A1319F7-27C2-458B-A80F-F86A349F75F8}" dt="2023-10-19T20:50:06.903" v="1279" actId="164"/>
          <ac:inkMkLst>
            <pc:docMk/>
            <pc:sldMk cId="86994653" sldId="1141"/>
            <ac:inkMk id="111" creationId="{235E4F53-A211-8DCE-D239-D5BC1DAD8173}"/>
          </ac:inkMkLst>
        </pc:inkChg>
        <pc:inkChg chg="add mod topLvl">
          <ac:chgData name="Nancy Beaulne" userId="f1912a4b-6500-4dcd-bf2d-029d85860217" providerId="ADAL" clId="{4A1319F7-27C2-458B-A80F-F86A349F75F8}" dt="2023-10-19T20:50:06.903" v="1279" actId="164"/>
          <ac:inkMkLst>
            <pc:docMk/>
            <pc:sldMk cId="86994653" sldId="1141"/>
            <ac:inkMk id="112" creationId="{43254E02-F2B3-03D4-1E0B-839AF76F2939}"/>
          </ac:inkMkLst>
        </pc:inkChg>
        <pc:inkChg chg="add mod topLvl">
          <ac:chgData name="Nancy Beaulne" userId="f1912a4b-6500-4dcd-bf2d-029d85860217" providerId="ADAL" clId="{4A1319F7-27C2-458B-A80F-F86A349F75F8}" dt="2023-10-19T20:50:06.903" v="1279" actId="164"/>
          <ac:inkMkLst>
            <pc:docMk/>
            <pc:sldMk cId="86994653" sldId="1141"/>
            <ac:inkMk id="113" creationId="{F18C8B99-004A-C8EF-6227-8BC4711D241D}"/>
          </ac:inkMkLst>
        </pc:inkChg>
        <pc:inkChg chg="add mod topLvl">
          <ac:chgData name="Nancy Beaulne" userId="f1912a4b-6500-4dcd-bf2d-029d85860217" providerId="ADAL" clId="{4A1319F7-27C2-458B-A80F-F86A349F75F8}" dt="2023-10-19T20:50:06.903" v="1279" actId="164"/>
          <ac:inkMkLst>
            <pc:docMk/>
            <pc:sldMk cId="86994653" sldId="1141"/>
            <ac:inkMk id="114" creationId="{8142AD6C-1F66-2C41-3384-71A81AC29559}"/>
          </ac:inkMkLst>
        </pc:inkChg>
        <pc:inkChg chg="add mod topLvl">
          <ac:chgData name="Nancy Beaulne" userId="f1912a4b-6500-4dcd-bf2d-029d85860217" providerId="ADAL" clId="{4A1319F7-27C2-458B-A80F-F86A349F75F8}" dt="2023-10-19T20:50:06.903" v="1279" actId="164"/>
          <ac:inkMkLst>
            <pc:docMk/>
            <pc:sldMk cId="86994653" sldId="1141"/>
            <ac:inkMk id="115" creationId="{A381B0D2-36C2-467A-F0BC-00625D557625}"/>
          </ac:inkMkLst>
        </pc:inkChg>
        <pc:inkChg chg="add mod topLvl">
          <ac:chgData name="Nancy Beaulne" userId="f1912a4b-6500-4dcd-bf2d-029d85860217" providerId="ADAL" clId="{4A1319F7-27C2-458B-A80F-F86A349F75F8}" dt="2023-10-19T20:50:06.903" v="1279" actId="164"/>
          <ac:inkMkLst>
            <pc:docMk/>
            <pc:sldMk cId="86994653" sldId="1141"/>
            <ac:inkMk id="116" creationId="{60FCFD9D-D91F-5BDD-7A99-E7365E212053}"/>
          </ac:inkMkLst>
        </pc:inkChg>
        <pc:inkChg chg="add mod topLvl">
          <ac:chgData name="Nancy Beaulne" userId="f1912a4b-6500-4dcd-bf2d-029d85860217" providerId="ADAL" clId="{4A1319F7-27C2-458B-A80F-F86A349F75F8}" dt="2023-10-19T20:50:06.903" v="1279" actId="164"/>
          <ac:inkMkLst>
            <pc:docMk/>
            <pc:sldMk cId="86994653" sldId="1141"/>
            <ac:inkMk id="117" creationId="{75FDBCEE-85EC-25DA-7674-606C01F30299}"/>
          </ac:inkMkLst>
        </pc:inkChg>
        <pc:inkChg chg="add mod topLvl">
          <ac:chgData name="Nancy Beaulne" userId="f1912a4b-6500-4dcd-bf2d-029d85860217" providerId="ADAL" clId="{4A1319F7-27C2-458B-A80F-F86A349F75F8}" dt="2023-10-19T20:50:06.903" v="1279" actId="164"/>
          <ac:inkMkLst>
            <pc:docMk/>
            <pc:sldMk cId="86994653" sldId="1141"/>
            <ac:inkMk id="118" creationId="{075FF49C-77B6-5F5D-0878-7ABDA9ABE69B}"/>
          </ac:inkMkLst>
        </pc:inkChg>
        <pc:inkChg chg="add mod topLvl">
          <ac:chgData name="Nancy Beaulne" userId="f1912a4b-6500-4dcd-bf2d-029d85860217" providerId="ADAL" clId="{4A1319F7-27C2-458B-A80F-F86A349F75F8}" dt="2023-10-19T20:50:06.903" v="1279" actId="164"/>
          <ac:inkMkLst>
            <pc:docMk/>
            <pc:sldMk cId="86994653" sldId="1141"/>
            <ac:inkMk id="119" creationId="{47EF188E-89D7-E8A4-5BE5-D7EA36CA1362}"/>
          </ac:inkMkLst>
        </pc:inkChg>
        <pc:inkChg chg="add mod topLvl">
          <ac:chgData name="Nancy Beaulne" userId="f1912a4b-6500-4dcd-bf2d-029d85860217" providerId="ADAL" clId="{4A1319F7-27C2-458B-A80F-F86A349F75F8}" dt="2023-10-19T20:50:06.903" v="1279" actId="164"/>
          <ac:inkMkLst>
            <pc:docMk/>
            <pc:sldMk cId="86994653" sldId="1141"/>
            <ac:inkMk id="120" creationId="{836AA140-4228-D1EF-838D-C4453411D86E}"/>
          </ac:inkMkLst>
        </pc:inkChg>
        <pc:inkChg chg="add mod topLvl">
          <ac:chgData name="Nancy Beaulne" userId="f1912a4b-6500-4dcd-bf2d-029d85860217" providerId="ADAL" clId="{4A1319F7-27C2-458B-A80F-F86A349F75F8}" dt="2023-10-19T20:50:06.903" v="1279" actId="164"/>
          <ac:inkMkLst>
            <pc:docMk/>
            <pc:sldMk cId="86994653" sldId="1141"/>
            <ac:inkMk id="121" creationId="{5B015712-458E-6FB9-DE45-B77476154DA3}"/>
          </ac:inkMkLst>
        </pc:inkChg>
        <pc:inkChg chg="add mod topLvl">
          <ac:chgData name="Nancy Beaulne" userId="f1912a4b-6500-4dcd-bf2d-029d85860217" providerId="ADAL" clId="{4A1319F7-27C2-458B-A80F-F86A349F75F8}" dt="2023-10-19T20:50:06.903" v="1279" actId="164"/>
          <ac:inkMkLst>
            <pc:docMk/>
            <pc:sldMk cId="86994653" sldId="1141"/>
            <ac:inkMk id="122" creationId="{DF39FD0F-A88D-F218-3895-FDC02F2B4D1F}"/>
          </ac:inkMkLst>
        </pc:inkChg>
        <pc:inkChg chg="add mod topLvl">
          <ac:chgData name="Nancy Beaulne" userId="f1912a4b-6500-4dcd-bf2d-029d85860217" providerId="ADAL" clId="{4A1319F7-27C2-458B-A80F-F86A349F75F8}" dt="2023-10-19T20:50:06.903" v="1279" actId="164"/>
          <ac:inkMkLst>
            <pc:docMk/>
            <pc:sldMk cId="86994653" sldId="1141"/>
            <ac:inkMk id="123" creationId="{C32F9FF7-4719-2A9E-1480-58AE2459B999}"/>
          </ac:inkMkLst>
        </pc:inkChg>
        <pc:inkChg chg="add mod topLvl">
          <ac:chgData name="Nancy Beaulne" userId="f1912a4b-6500-4dcd-bf2d-029d85860217" providerId="ADAL" clId="{4A1319F7-27C2-458B-A80F-F86A349F75F8}" dt="2023-10-19T20:50:06.903" v="1279" actId="164"/>
          <ac:inkMkLst>
            <pc:docMk/>
            <pc:sldMk cId="86994653" sldId="1141"/>
            <ac:inkMk id="124" creationId="{4985D33B-1F8A-B472-F2C0-69B07C8B7D73}"/>
          </ac:inkMkLst>
        </pc:inkChg>
        <pc:inkChg chg="add mod topLvl">
          <ac:chgData name="Nancy Beaulne" userId="f1912a4b-6500-4dcd-bf2d-029d85860217" providerId="ADAL" clId="{4A1319F7-27C2-458B-A80F-F86A349F75F8}" dt="2023-10-19T20:50:06.903" v="1279" actId="164"/>
          <ac:inkMkLst>
            <pc:docMk/>
            <pc:sldMk cId="86994653" sldId="1141"/>
            <ac:inkMk id="125" creationId="{0A70FEB4-6163-BEF1-934D-B70B12C1A86F}"/>
          </ac:inkMkLst>
        </pc:inkChg>
        <pc:inkChg chg="add mod topLvl">
          <ac:chgData name="Nancy Beaulne" userId="f1912a4b-6500-4dcd-bf2d-029d85860217" providerId="ADAL" clId="{4A1319F7-27C2-458B-A80F-F86A349F75F8}" dt="2023-10-19T20:50:06.903" v="1279" actId="164"/>
          <ac:inkMkLst>
            <pc:docMk/>
            <pc:sldMk cId="86994653" sldId="1141"/>
            <ac:inkMk id="126" creationId="{42A7ABC7-D2C0-690C-C15F-F3D0D2D06E52}"/>
          </ac:inkMkLst>
        </pc:inkChg>
        <pc:inkChg chg="add mod topLvl">
          <ac:chgData name="Nancy Beaulne" userId="f1912a4b-6500-4dcd-bf2d-029d85860217" providerId="ADAL" clId="{4A1319F7-27C2-458B-A80F-F86A349F75F8}" dt="2023-10-19T20:50:06.903" v="1279" actId="164"/>
          <ac:inkMkLst>
            <pc:docMk/>
            <pc:sldMk cId="86994653" sldId="1141"/>
            <ac:inkMk id="127" creationId="{5A7B5D56-E4CE-E4A0-D886-84D23F23092F}"/>
          </ac:inkMkLst>
        </pc:inkChg>
        <pc:inkChg chg="add mod topLvl">
          <ac:chgData name="Nancy Beaulne" userId="f1912a4b-6500-4dcd-bf2d-029d85860217" providerId="ADAL" clId="{4A1319F7-27C2-458B-A80F-F86A349F75F8}" dt="2023-10-19T20:50:06.903" v="1279" actId="164"/>
          <ac:inkMkLst>
            <pc:docMk/>
            <pc:sldMk cId="86994653" sldId="1141"/>
            <ac:inkMk id="128" creationId="{3D32DEB2-7788-1933-5FCD-807AB2517210}"/>
          </ac:inkMkLst>
        </pc:inkChg>
        <pc:inkChg chg="add mod topLvl">
          <ac:chgData name="Nancy Beaulne" userId="f1912a4b-6500-4dcd-bf2d-029d85860217" providerId="ADAL" clId="{4A1319F7-27C2-458B-A80F-F86A349F75F8}" dt="2023-10-19T20:50:06.903" v="1279" actId="164"/>
          <ac:inkMkLst>
            <pc:docMk/>
            <pc:sldMk cId="86994653" sldId="1141"/>
            <ac:inkMk id="129" creationId="{063DBBB6-B304-CD38-793D-AAEEE866DC00}"/>
          </ac:inkMkLst>
        </pc:inkChg>
        <pc:inkChg chg="add mod topLvl">
          <ac:chgData name="Nancy Beaulne" userId="f1912a4b-6500-4dcd-bf2d-029d85860217" providerId="ADAL" clId="{4A1319F7-27C2-458B-A80F-F86A349F75F8}" dt="2023-10-19T20:50:06.903" v="1279" actId="164"/>
          <ac:inkMkLst>
            <pc:docMk/>
            <pc:sldMk cId="86994653" sldId="1141"/>
            <ac:inkMk id="130" creationId="{E233AEE5-89C8-D484-6DC6-7BFBE50832D8}"/>
          </ac:inkMkLst>
        </pc:inkChg>
        <pc:inkChg chg="add del">
          <ac:chgData name="Nancy Beaulne" userId="f1912a4b-6500-4dcd-bf2d-029d85860217" providerId="ADAL" clId="{4A1319F7-27C2-458B-A80F-F86A349F75F8}" dt="2023-10-19T20:44:17.694" v="1155" actId="9405"/>
          <ac:inkMkLst>
            <pc:docMk/>
            <pc:sldMk cId="86994653" sldId="1141"/>
            <ac:inkMk id="131" creationId="{C473173E-860A-020B-BD87-3D6543F24801}"/>
          </ac:inkMkLst>
        </pc:inkChg>
        <pc:inkChg chg="add del">
          <ac:chgData name="Nancy Beaulne" userId="f1912a4b-6500-4dcd-bf2d-029d85860217" providerId="ADAL" clId="{4A1319F7-27C2-458B-A80F-F86A349F75F8}" dt="2023-10-19T20:44:17.069" v="1154" actId="9405"/>
          <ac:inkMkLst>
            <pc:docMk/>
            <pc:sldMk cId="86994653" sldId="1141"/>
            <ac:inkMk id="132" creationId="{F8B20EC1-1005-9BC6-A27E-2486C2B8AB8A}"/>
          </ac:inkMkLst>
        </pc:inkChg>
        <pc:inkChg chg="add del">
          <ac:chgData name="Nancy Beaulne" userId="f1912a4b-6500-4dcd-bf2d-029d85860217" providerId="ADAL" clId="{4A1319F7-27C2-458B-A80F-F86A349F75F8}" dt="2023-10-19T20:44:22.702" v="1157" actId="9405"/>
          <ac:inkMkLst>
            <pc:docMk/>
            <pc:sldMk cId="86994653" sldId="1141"/>
            <ac:inkMk id="133" creationId="{5B984128-92F5-EE6A-114C-117C7A4AE55B}"/>
          </ac:inkMkLst>
        </pc:inkChg>
        <pc:inkChg chg="add mod topLvl">
          <ac:chgData name="Nancy Beaulne" userId="f1912a4b-6500-4dcd-bf2d-029d85860217" providerId="ADAL" clId="{4A1319F7-27C2-458B-A80F-F86A349F75F8}" dt="2023-10-19T20:50:06.903" v="1279" actId="164"/>
          <ac:inkMkLst>
            <pc:docMk/>
            <pc:sldMk cId="86994653" sldId="1141"/>
            <ac:inkMk id="134" creationId="{8FF6FF74-0B3C-1FD0-6C0D-D7125DB21D38}"/>
          </ac:inkMkLst>
        </pc:inkChg>
        <pc:inkChg chg="add mod topLvl">
          <ac:chgData name="Nancy Beaulne" userId="f1912a4b-6500-4dcd-bf2d-029d85860217" providerId="ADAL" clId="{4A1319F7-27C2-458B-A80F-F86A349F75F8}" dt="2023-10-19T20:50:06.903" v="1279" actId="164"/>
          <ac:inkMkLst>
            <pc:docMk/>
            <pc:sldMk cId="86994653" sldId="1141"/>
            <ac:inkMk id="135" creationId="{5692948E-EFA1-3A1B-EB6B-C96FA9378E03}"/>
          </ac:inkMkLst>
        </pc:inkChg>
        <pc:inkChg chg="add mod topLvl">
          <ac:chgData name="Nancy Beaulne" userId="f1912a4b-6500-4dcd-bf2d-029d85860217" providerId="ADAL" clId="{4A1319F7-27C2-458B-A80F-F86A349F75F8}" dt="2023-10-19T20:50:06.903" v="1279" actId="164"/>
          <ac:inkMkLst>
            <pc:docMk/>
            <pc:sldMk cId="86994653" sldId="1141"/>
            <ac:inkMk id="136" creationId="{D69E228D-32C3-7E57-BDB6-10C75306042D}"/>
          </ac:inkMkLst>
        </pc:inkChg>
        <pc:inkChg chg="add mod topLvl">
          <ac:chgData name="Nancy Beaulne" userId="f1912a4b-6500-4dcd-bf2d-029d85860217" providerId="ADAL" clId="{4A1319F7-27C2-458B-A80F-F86A349F75F8}" dt="2023-10-19T20:50:06.903" v="1279" actId="164"/>
          <ac:inkMkLst>
            <pc:docMk/>
            <pc:sldMk cId="86994653" sldId="1141"/>
            <ac:inkMk id="137" creationId="{08AEF9A6-FB3E-3C9F-DEAC-9CAA1074B79D}"/>
          </ac:inkMkLst>
        </pc:inkChg>
        <pc:inkChg chg="add mod topLvl">
          <ac:chgData name="Nancy Beaulne" userId="f1912a4b-6500-4dcd-bf2d-029d85860217" providerId="ADAL" clId="{4A1319F7-27C2-458B-A80F-F86A349F75F8}" dt="2023-10-19T20:50:06.903" v="1279" actId="164"/>
          <ac:inkMkLst>
            <pc:docMk/>
            <pc:sldMk cId="86994653" sldId="1141"/>
            <ac:inkMk id="138" creationId="{3861275D-3628-D5B2-C046-810A706B7961}"/>
          </ac:inkMkLst>
        </pc:inkChg>
        <pc:inkChg chg="add del">
          <ac:chgData name="Nancy Beaulne" userId="f1912a4b-6500-4dcd-bf2d-029d85860217" providerId="ADAL" clId="{4A1319F7-27C2-458B-A80F-F86A349F75F8}" dt="2023-10-19T20:44:41.856" v="1164" actId="9405"/>
          <ac:inkMkLst>
            <pc:docMk/>
            <pc:sldMk cId="86994653" sldId="1141"/>
            <ac:inkMk id="139" creationId="{720E2631-AE2D-A70E-0316-F394B3101007}"/>
          </ac:inkMkLst>
        </pc:inkChg>
        <pc:inkChg chg="add mod topLvl">
          <ac:chgData name="Nancy Beaulne" userId="f1912a4b-6500-4dcd-bf2d-029d85860217" providerId="ADAL" clId="{4A1319F7-27C2-458B-A80F-F86A349F75F8}" dt="2023-10-19T20:50:06.903" v="1279" actId="164"/>
          <ac:inkMkLst>
            <pc:docMk/>
            <pc:sldMk cId="86994653" sldId="1141"/>
            <ac:inkMk id="140" creationId="{80D9B7DF-FC93-CA80-DDE3-8AC89DF589E8}"/>
          </ac:inkMkLst>
        </pc:inkChg>
        <pc:inkChg chg="add mod topLvl">
          <ac:chgData name="Nancy Beaulne" userId="f1912a4b-6500-4dcd-bf2d-029d85860217" providerId="ADAL" clId="{4A1319F7-27C2-458B-A80F-F86A349F75F8}" dt="2023-10-19T20:50:06.903" v="1279" actId="164"/>
          <ac:inkMkLst>
            <pc:docMk/>
            <pc:sldMk cId="86994653" sldId="1141"/>
            <ac:inkMk id="141" creationId="{E4DD90C7-F378-91BC-E29C-7F7288919FCF}"/>
          </ac:inkMkLst>
        </pc:inkChg>
        <pc:inkChg chg="add mod topLvl">
          <ac:chgData name="Nancy Beaulne" userId="f1912a4b-6500-4dcd-bf2d-029d85860217" providerId="ADAL" clId="{4A1319F7-27C2-458B-A80F-F86A349F75F8}" dt="2023-10-19T20:50:06.903" v="1279" actId="164"/>
          <ac:inkMkLst>
            <pc:docMk/>
            <pc:sldMk cId="86994653" sldId="1141"/>
            <ac:inkMk id="142" creationId="{E74EE799-2DC4-C8B5-0A42-80D03A7C8D1B}"/>
          </ac:inkMkLst>
        </pc:inkChg>
        <pc:inkChg chg="add mod topLvl">
          <ac:chgData name="Nancy Beaulne" userId="f1912a4b-6500-4dcd-bf2d-029d85860217" providerId="ADAL" clId="{4A1319F7-27C2-458B-A80F-F86A349F75F8}" dt="2023-10-19T20:50:06.903" v="1279" actId="164"/>
          <ac:inkMkLst>
            <pc:docMk/>
            <pc:sldMk cId="86994653" sldId="1141"/>
            <ac:inkMk id="143" creationId="{8A899B8C-B72D-11B3-5415-D1DF2F4A6061}"/>
          </ac:inkMkLst>
        </pc:inkChg>
        <pc:inkChg chg="add mod topLvl">
          <ac:chgData name="Nancy Beaulne" userId="f1912a4b-6500-4dcd-bf2d-029d85860217" providerId="ADAL" clId="{4A1319F7-27C2-458B-A80F-F86A349F75F8}" dt="2023-10-19T20:50:06.903" v="1279" actId="164"/>
          <ac:inkMkLst>
            <pc:docMk/>
            <pc:sldMk cId="86994653" sldId="1141"/>
            <ac:inkMk id="144" creationId="{5594FE71-1158-6E21-ACAA-BE450865BC32}"/>
          </ac:inkMkLst>
        </pc:inkChg>
        <pc:inkChg chg="add mod topLvl">
          <ac:chgData name="Nancy Beaulne" userId="f1912a4b-6500-4dcd-bf2d-029d85860217" providerId="ADAL" clId="{4A1319F7-27C2-458B-A80F-F86A349F75F8}" dt="2023-10-19T20:50:06.903" v="1279" actId="164"/>
          <ac:inkMkLst>
            <pc:docMk/>
            <pc:sldMk cId="86994653" sldId="1141"/>
            <ac:inkMk id="145" creationId="{02745C2A-C4B6-A475-DCEF-8EA590ED3098}"/>
          </ac:inkMkLst>
        </pc:inkChg>
        <pc:inkChg chg="add mod topLvl">
          <ac:chgData name="Nancy Beaulne" userId="f1912a4b-6500-4dcd-bf2d-029d85860217" providerId="ADAL" clId="{4A1319F7-27C2-458B-A80F-F86A349F75F8}" dt="2023-10-19T20:50:06.903" v="1279" actId="164"/>
          <ac:inkMkLst>
            <pc:docMk/>
            <pc:sldMk cId="86994653" sldId="1141"/>
            <ac:inkMk id="146" creationId="{906A55AF-B934-F40B-C2BD-BE4277A0D3DF}"/>
          </ac:inkMkLst>
        </pc:inkChg>
        <pc:inkChg chg="add mod topLvl">
          <ac:chgData name="Nancy Beaulne" userId="f1912a4b-6500-4dcd-bf2d-029d85860217" providerId="ADAL" clId="{4A1319F7-27C2-458B-A80F-F86A349F75F8}" dt="2023-10-19T20:50:06.903" v="1279" actId="164"/>
          <ac:inkMkLst>
            <pc:docMk/>
            <pc:sldMk cId="86994653" sldId="1141"/>
            <ac:inkMk id="147" creationId="{4F5A8283-DD39-51B0-5E81-D70E61D9CAE3}"/>
          </ac:inkMkLst>
        </pc:inkChg>
        <pc:inkChg chg="add del">
          <ac:chgData name="Nancy Beaulne" userId="f1912a4b-6500-4dcd-bf2d-029d85860217" providerId="ADAL" clId="{4A1319F7-27C2-458B-A80F-F86A349F75F8}" dt="2023-10-19T20:45:21.459" v="1174" actId="9405"/>
          <ac:inkMkLst>
            <pc:docMk/>
            <pc:sldMk cId="86994653" sldId="1141"/>
            <ac:inkMk id="148" creationId="{CECF533A-C00A-EC75-AC7A-AA12AC655E41}"/>
          </ac:inkMkLst>
        </pc:inkChg>
        <pc:inkChg chg="add mod topLvl">
          <ac:chgData name="Nancy Beaulne" userId="f1912a4b-6500-4dcd-bf2d-029d85860217" providerId="ADAL" clId="{4A1319F7-27C2-458B-A80F-F86A349F75F8}" dt="2023-10-19T20:50:06.903" v="1279" actId="164"/>
          <ac:inkMkLst>
            <pc:docMk/>
            <pc:sldMk cId="86994653" sldId="1141"/>
            <ac:inkMk id="149" creationId="{C5ED08A3-1792-00C9-18FB-C2E6F9DFA21D}"/>
          </ac:inkMkLst>
        </pc:inkChg>
        <pc:inkChg chg="add mod topLvl">
          <ac:chgData name="Nancy Beaulne" userId="f1912a4b-6500-4dcd-bf2d-029d85860217" providerId="ADAL" clId="{4A1319F7-27C2-458B-A80F-F86A349F75F8}" dt="2023-10-19T20:50:06.903" v="1279" actId="164"/>
          <ac:inkMkLst>
            <pc:docMk/>
            <pc:sldMk cId="86994653" sldId="1141"/>
            <ac:inkMk id="150" creationId="{BD12B874-B735-1071-54D3-429DCF13A0C5}"/>
          </ac:inkMkLst>
        </pc:inkChg>
        <pc:inkChg chg="add mod topLvl">
          <ac:chgData name="Nancy Beaulne" userId="f1912a4b-6500-4dcd-bf2d-029d85860217" providerId="ADAL" clId="{4A1319F7-27C2-458B-A80F-F86A349F75F8}" dt="2023-10-19T20:50:06.903" v="1279" actId="164"/>
          <ac:inkMkLst>
            <pc:docMk/>
            <pc:sldMk cId="86994653" sldId="1141"/>
            <ac:inkMk id="151" creationId="{AE5B3B4D-A125-3A9B-7886-DD288F8125CE}"/>
          </ac:inkMkLst>
        </pc:inkChg>
        <pc:inkChg chg="add mod topLvl">
          <ac:chgData name="Nancy Beaulne" userId="f1912a4b-6500-4dcd-bf2d-029d85860217" providerId="ADAL" clId="{4A1319F7-27C2-458B-A80F-F86A349F75F8}" dt="2023-10-19T20:50:06.903" v="1279" actId="164"/>
          <ac:inkMkLst>
            <pc:docMk/>
            <pc:sldMk cId="86994653" sldId="1141"/>
            <ac:inkMk id="152" creationId="{2229EE37-552B-137A-C1AC-6BB0C0824855}"/>
          </ac:inkMkLst>
        </pc:inkChg>
        <pc:inkChg chg="add mod topLvl">
          <ac:chgData name="Nancy Beaulne" userId="f1912a4b-6500-4dcd-bf2d-029d85860217" providerId="ADAL" clId="{4A1319F7-27C2-458B-A80F-F86A349F75F8}" dt="2023-10-19T20:50:06.903" v="1279" actId="164"/>
          <ac:inkMkLst>
            <pc:docMk/>
            <pc:sldMk cId="86994653" sldId="1141"/>
            <ac:inkMk id="153" creationId="{502526FC-7490-702F-98BE-57B0AAA33232}"/>
          </ac:inkMkLst>
        </pc:inkChg>
        <pc:inkChg chg="add mod topLvl">
          <ac:chgData name="Nancy Beaulne" userId="f1912a4b-6500-4dcd-bf2d-029d85860217" providerId="ADAL" clId="{4A1319F7-27C2-458B-A80F-F86A349F75F8}" dt="2023-10-19T20:50:06.903" v="1279" actId="164"/>
          <ac:inkMkLst>
            <pc:docMk/>
            <pc:sldMk cId="86994653" sldId="1141"/>
            <ac:inkMk id="154" creationId="{DC42E9F0-C4E0-7B98-64E8-D2F30A64FE4E}"/>
          </ac:inkMkLst>
        </pc:inkChg>
        <pc:inkChg chg="add mod topLvl">
          <ac:chgData name="Nancy Beaulne" userId="f1912a4b-6500-4dcd-bf2d-029d85860217" providerId="ADAL" clId="{4A1319F7-27C2-458B-A80F-F86A349F75F8}" dt="2023-10-19T20:50:06.903" v="1279" actId="164"/>
          <ac:inkMkLst>
            <pc:docMk/>
            <pc:sldMk cId="86994653" sldId="1141"/>
            <ac:inkMk id="155" creationId="{78EAFD4E-1C3B-62E0-BBCE-0E3E3EB0DA11}"/>
          </ac:inkMkLst>
        </pc:inkChg>
        <pc:inkChg chg="add mod topLvl">
          <ac:chgData name="Nancy Beaulne" userId="f1912a4b-6500-4dcd-bf2d-029d85860217" providerId="ADAL" clId="{4A1319F7-27C2-458B-A80F-F86A349F75F8}" dt="2023-10-19T20:50:06.903" v="1279" actId="164"/>
          <ac:inkMkLst>
            <pc:docMk/>
            <pc:sldMk cId="86994653" sldId="1141"/>
            <ac:inkMk id="156" creationId="{DA87B24B-2306-F53E-F75B-1553FFB3B852}"/>
          </ac:inkMkLst>
        </pc:inkChg>
        <pc:inkChg chg="add mod topLvl">
          <ac:chgData name="Nancy Beaulne" userId="f1912a4b-6500-4dcd-bf2d-029d85860217" providerId="ADAL" clId="{4A1319F7-27C2-458B-A80F-F86A349F75F8}" dt="2023-10-19T20:50:06.903" v="1279" actId="164"/>
          <ac:inkMkLst>
            <pc:docMk/>
            <pc:sldMk cId="86994653" sldId="1141"/>
            <ac:inkMk id="157" creationId="{C5931A9F-7CDC-BB7D-4E1C-FF5609AD92B1}"/>
          </ac:inkMkLst>
        </pc:inkChg>
        <pc:inkChg chg="add del">
          <ac:chgData name="Nancy Beaulne" userId="f1912a4b-6500-4dcd-bf2d-029d85860217" providerId="ADAL" clId="{4A1319F7-27C2-458B-A80F-F86A349F75F8}" dt="2023-10-19T20:45:56.517" v="1185" actId="9405"/>
          <ac:inkMkLst>
            <pc:docMk/>
            <pc:sldMk cId="86994653" sldId="1141"/>
            <ac:inkMk id="158" creationId="{BCC05EC1-4814-A169-2F95-3D344882C3D5}"/>
          </ac:inkMkLst>
        </pc:inkChg>
        <pc:inkChg chg="add mod topLvl">
          <ac:chgData name="Nancy Beaulne" userId="f1912a4b-6500-4dcd-bf2d-029d85860217" providerId="ADAL" clId="{4A1319F7-27C2-458B-A80F-F86A349F75F8}" dt="2023-10-19T20:50:06.903" v="1279" actId="164"/>
          <ac:inkMkLst>
            <pc:docMk/>
            <pc:sldMk cId="86994653" sldId="1141"/>
            <ac:inkMk id="159" creationId="{CB80489D-A5B3-C16E-08E5-833CA9D3B973}"/>
          </ac:inkMkLst>
        </pc:inkChg>
        <pc:inkChg chg="add mod topLvl">
          <ac:chgData name="Nancy Beaulne" userId="f1912a4b-6500-4dcd-bf2d-029d85860217" providerId="ADAL" clId="{4A1319F7-27C2-458B-A80F-F86A349F75F8}" dt="2023-10-19T20:50:06.903" v="1279" actId="164"/>
          <ac:inkMkLst>
            <pc:docMk/>
            <pc:sldMk cId="86994653" sldId="1141"/>
            <ac:inkMk id="160" creationId="{3200DAA5-B2E3-A368-CA64-8C5DF95BD02F}"/>
          </ac:inkMkLst>
        </pc:inkChg>
        <pc:inkChg chg="add mod topLvl">
          <ac:chgData name="Nancy Beaulne" userId="f1912a4b-6500-4dcd-bf2d-029d85860217" providerId="ADAL" clId="{4A1319F7-27C2-458B-A80F-F86A349F75F8}" dt="2023-10-19T20:50:06.903" v="1279" actId="164"/>
          <ac:inkMkLst>
            <pc:docMk/>
            <pc:sldMk cId="86994653" sldId="1141"/>
            <ac:inkMk id="161" creationId="{625B9DD0-AC62-15A9-93EC-792204BA0479}"/>
          </ac:inkMkLst>
        </pc:inkChg>
        <pc:inkChg chg="add mod topLvl">
          <ac:chgData name="Nancy Beaulne" userId="f1912a4b-6500-4dcd-bf2d-029d85860217" providerId="ADAL" clId="{4A1319F7-27C2-458B-A80F-F86A349F75F8}" dt="2023-10-19T20:50:06.903" v="1279" actId="164"/>
          <ac:inkMkLst>
            <pc:docMk/>
            <pc:sldMk cId="86994653" sldId="1141"/>
            <ac:inkMk id="162" creationId="{989415FA-9CDD-2C1F-AA8C-3587605584CB}"/>
          </ac:inkMkLst>
        </pc:inkChg>
        <pc:inkChg chg="add mod topLvl">
          <ac:chgData name="Nancy Beaulne" userId="f1912a4b-6500-4dcd-bf2d-029d85860217" providerId="ADAL" clId="{4A1319F7-27C2-458B-A80F-F86A349F75F8}" dt="2023-10-19T20:50:06.903" v="1279" actId="164"/>
          <ac:inkMkLst>
            <pc:docMk/>
            <pc:sldMk cId="86994653" sldId="1141"/>
            <ac:inkMk id="163" creationId="{A9DC32A5-1048-612C-6D12-75FB3304FDB3}"/>
          </ac:inkMkLst>
        </pc:inkChg>
        <pc:inkChg chg="add mod topLvl">
          <ac:chgData name="Nancy Beaulne" userId="f1912a4b-6500-4dcd-bf2d-029d85860217" providerId="ADAL" clId="{4A1319F7-27C2-458B-A80F-F86A349F75F8}" dt="2023-10-19T20:50:06.903" v="1279" actId="164"/>
          <ac:inkMkLst>
            <pc:docMk/>
            <pc:sldMk cId="86994653" sldId="1141"/>
            <ac:inkMk id="164" creationId="{C44D8E79-342E-0A45-EDF1-48F8B9A5BFEC}"/>
          </ac:inkMkLst>
        </pc:inkChg>
        <pc:inkChg chg="add del">
          <ac:chgData name="Nancy Beaulne" userId="f1912a4b-6500-4dcd-bf2d-029d85860217" providerId="ADAL" clId="{4A1319F7-27C2-458B-A80F-F86A349F75F8}" dt="2023-10-19T20:46:52.088" v="1202" actId="9405"/>
          <ac:inkMkLst>
            <pc:docMk/>
            <pc:sldMk cId="86994653" sldId="1141"/>
            <ac:inkMk id="165" creationId="{A6217551-59A0-EE1F-59F5-E173D515E4A3}"/>
          </ac:inkMkLst>
        </pc:inkChg>
        <pc:inkChg chg="add mod topLvl">
          <ac:chgData name="Nancy Beaulne" userId="f1912a4b-6500-4dcd-bf2d-029d85860217" providerId="ADAL" clId="{4A1319F7-27C2-458B-A80F-F86A349F75F8}" dt="2023-10-19T20:50:06.903" v="1279" actId="164"/>
          <ac:inkMkLst>
            <pc:docMk/>
            <pc:sldMk cId="86994653" sldId="1141"/>
            <ac:inkMk id="166" creationId="{9DE52AB6-9A02-3B1F-F95C-DF422E2C41D1}"/>
          </ac:inkMkLst>
        </pc:inkChg>
        <pc:inkChg chg="add mod topLvl">
          <ac:chgData name="Nancy Beaulne" userId="f1912a4b-6500-4dcd-bf2d-029d85860217" providerId="ADAL" clId="{4A1319F7-27C2-458B-A80F-F86A349F75F8}" dt="2023-10-19T20:50:06.903" v="1279" actId="164"/>
          <ac:inkMkLst>
            <pc:docMk/>
            <pc:sldMk cId="86994653" sldId="1141"/>
            <ac:inkMk id="167" creationId="{37E2C399-D5AD-DFD3-95A9-E64BF8F26A26}"/>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7:20:05.367"/>
    </inkml:context>
    <inkml:brush xml:id="br0">
      <inkml:brushProperty name="width" value="0.35" units="cm"/>
      <inkml:brushProperty name="height" value="0.35" units="cm"/>
      <inkml:brushProperty name="color" value="#FFFFFF"/>
    </inkml:brush>
  </inkml:definitions>
  <inkml:trace contextRef="#ctx0" brushRef="#br0">1453 1547 24575,'-9'-1'0,"0"0"0,0-1 0,1-1 0,-1-1 0,0-1 0,1 0 0,-1-1 0,1 0 0,-8-10 0,-11-13 0,-32-48 0,-18-19 0,60 79 0,-3-2 0,1-2 0,0-1 0,-31-47 0,39 52 0,-1 1 0,0 1 0,0 1 0,-1 1 0,0 1 0,0 1 0,0 1 0,-1 2 0,0 0 0,0 2 0,-15-3 0,-19-1 0,-92 3 0,134 6 0,0 2 0,0-1 0,0 1 0,0 1 0,0 0 0,0 1 0,0 0 0,-9 9 0,12-10 0,1 2 0,-1-1 0,1 1 0,0-1 0,-1 1 0,1 0 0,0 1 0,0-1 0,1 1 0,-1-1 0,0 1 0,1 0 0,0 0 0,-1 1 0,1-1 0,0 0 0,1 1 0,-1-1 0,0 1 0,0 8 0,1 7 0,-1 0 0,1 0 0,1 0 0,0 0 0,1 0 0,0-1 0,0 1 0,1-1 0,0 0 0,1 0 0,1-1 0,-1 0 0,2-1 0,11 33 0,-3-13 0,2-1 0,0-1 0,1-2 0,0-1 0,34 47 0,-33-57 0,0-2 0,0-2 0,1-1 0,1-2 0,-1-1 0,40 18 0,-5-11 0,76 12 0,-121-32 0,-1-1 0,1-1 0,-1 0 0,1-1 0,0-1 0,-1 0 0,1-1 0,9-7 0,-13 7 0,-1-1 0,0 0 0,1 0 0,-1-1 0,0-1 0,0 1 0,0-1 0,0 0 0,-1-1 0,1 1 0,-1-2 0,0 1 0,0 0 0,0-1 0,3-16 0,-2 11 0,-1-1 0,1 0 0,-2 0 0,1-1 0,-1 0 0,0 1 0,-1-1 0,0-1 0,0 1 0,-1 0 0,0 0 0,0-1 0,-1 1 0,0 0 0,0 0 0,-1 0 0,0 0 0,0 1 0,-1-1 0,0 1 0,0 0 0,-1 1 0,0-1 0,0 2 0,0-1 0,-1 1 0,-6-12 0,-7-11 0,-1 1 0,-1 1 0,0 2 0,-1 2 0,-1 2 0,0 2 0,-26-22 0,-34-42 0,63 64 0,-1 2 0,0 2 0,-1 1 0,0 2 0,-1 2 0,-23-11 0,41 25 0,1 0 0,0 1 0,-1 0 0,1 1 0,-1-1 0,1 1 0,-1 0 0,1 1 0,0-1 0,-1 1 0,1 1 0,0-1 0,-1 1 0,1 0 0,0 1 0,0-1 0,0 1 0,0 1 0,0-1 0,0 1 0,0 0 0,0 0 0,1 0 0,-1 1 0,1-1 0,0 1 0,0 1 0,0-1 0,0 0 0,0 1 0,0 0 0,1 0 0,-1 0 0,0 10 0,-5 26 0,1 1 0,1 1 0,1 0 0,-1 85 0,10 185 0,-2-278 0,1 0 0,1-1 0,1 0 0,1-1 0,0-1 0,1 0 0,1 0 0,0-2 0,2 0 0,0-2 0,0 0 0,2-1 0,-1-1 0,17 25 0,-13-29 0,0-1 0,0-1 0,1-2 0,1-1 0,-1-2 0,2-1 0,-1-1 0,1-3 0,0 0 0,0-3 0,1-1 0,-1-2 0,1-1 0,38-3 0,-50-2 0,0-1 0,-1 0 0,1-1 0,0-1 0,-1 0 0,1-1 0,-1-1 0,0 0 0,0-1 0,0 0 0,-1-1 0,1-1 0,-1 0 0,0 0 0,0-1 0,9-20 0,5-17 0,0-1 0,28-92 0,-42 119 0,9-27 0,-1-2 0,-2-1 0,0 0 0,-2-2 0,-1 0 0,-1-2 0,-2 1 0,-1-1 0,-1-1 0,-1 0 0,-2 0 0,0 0 0,-3 0 0,0 0 0,-2 0 0,-1 1 0,-1 0 0,-1 1 0,-2 0 0,-1 1 0,-1 1 0,-1 2 0,-2 0 0,0 1 0,-2 1 0,-1 2 0,-19-42 0,14 45 0,-45-68 0,29 51 0,23 35 0,-1-1 0,0 0 0,-19-21 0,28 39 0,-1 1 0,1 0 0,-1 1 0,1 1 0,-1 0 0,0 1 0,0 1 0,-13-3 0,-24 0 0,0 4 0,-56 11 0,97-8 0,0 0 0,0 1 0,-1 1 0,1-1 0,0 1 0,1 0 0,-1 1 0,0 0 0,0 0 0,1 1 0,-1-1 0,1 1 0,0 1 0,0-1 0,0 1 0,0 0 0,0 1 0,1-1 0,0 1 0,-1 0 0,1 0 0,0 0 0,1 1 0,-1-1 0,1 1 0,-2 12 0,-2 19 0,1 1 0,1 0 0,1 0 0,1 41 0,1-71 0,4 444 0,0-376 0,1-1 0,3 0 0,23 139 0,-6-82 0,3-3 0,3-3 0,2-2 0,56 156 0,-79-258 0,1 0 0,0-1 0,0-1 0,1-2 0,1 0 0,0-1 0,0-1 0,1-2 0,0 0 0,0-2 0,1-1 0,21 13 0,-12-12 0,0-3 0,0-1 0,0-2 0,1-3 0,-1-1 0,1-3 0,34-5 0,-49 2 0,1-1 0,-1-1 0,0-1 0,0 0 0,0-1 0,-1-1 0,1-1 0,-1-1 0,0 0 0,0-2 0,0 0 0,-1 0 0,0-2 0,0 0 0,0 0 0,-1-2 0,0 1 0,0-2 0,-1 0 0,8-28 0,-3 1 0,-1-1 0,-1-1 0,-1 0 0,-1-2 0,-2 1 0,0-1 0,-1-1 0,-2 0 0,0 1 0,-2-1 0,-2-49 0,0 61 0,-1 0 0,0 0 0,-2 1 0,0 0 0,-1 0 0,0 1 0,-2 1 0,0 0 0,-1 1 0,-1 1 0,0 1 0,-1 0 0,-1 2 0,0 0 0,-18-30 0,-6 2 0,-1 4 0,-2 2 0,0 4 0,-85-72 0,-179-91 0,199 145 0,-117-62 0,180 107 0,-2 4 0,1 4 0,-60-2 0,63 12 0,-219 14 0,253-12 0,1 0 0,0 0 0,0 1 0,0 0 0,0 1 0,0-1 0,0 2 0,0-1 0,0 1 0,0 0 0,1 0 0,-1 1 0,1 0 0,0 0 0,-1 0 0,-3 11 0,3-7 0,1 1 0,0 0 0,0 1 0,0-1 0,0 1 0,1 0 0,0 1 0,0-1 0,1 1 0,-2 16 0,2-5 0,0 0 0,1 1 0,0-1 0,1 0 0,0 0 0,1 0 0,0-1 0,1 1 0,1-1 0,0 0 0,6 27 0,3-9 0,0 0 0,1-2 0,1-1 0,1-1 0,1-2 0,1-1 0,0-1 0,1-2 0,31 37 0,19 13 0,112 94 0,-180-173 0,11 10 0,30 27 0,68 41 0,-100-73 0,0 0 0,1-2 0,0-1 0,0 0 0,0-2 0,-1 0 0,1-1 0,0-1 0,0-1 0,17-8 0,-27 10 0,-1 0 0,1-1 0,-1 1 0,0 0 0,1 0 0,-1-1 0,1 1 0,-1 0 0,0-1 0,1 1 0,-1-1 0,0 1 0,1-1 0,-1 1 0,0-1 0,1 0 0,-1 1 0,0-1 0,0 0 0,1 1 0,-1-1 0,0 0 0,0 1 0,0-1 0,0 0 0,1 0 0,-1 0 0,0 1 0,0-1 0,0 0 0,0 0 0,0 0 0,0 1 0,0-1 0,0 0 0,0 0 0,0 0 0,0 0 0,0 1 0,-1-1 0,1 0 0,0 0 0,0 1 0,0-1 0,-1 0 0,1 1 0,0-1 0,0 0 0,-1 1 0,1-1 0,0 0 0,0 1 0,-1-1 0,0 0 0,-21-30 0,-23-13 0,-2 3 0,-65-38 0,96 67 0,-1-2 0,-21-25 0,-19-16 0,53 52 0,0 0 0,0-1 0,1 0 0,-1 0 0,1-1 0,0 0 0,0 0 0,0 0 0,0-1 0,0 0 0,0 0 0,1 0 0,-1-1 0,-1-7 0,1 1 0,0 0 0,0-1 0,0 1 0,1-1 0,0 0 0,1 0 0,-1-21 0,1 9 0,1 0 0,0 0 0,1-1 0,0 1 0,2 0 0,-1 1 0,2-1 0,6-34 0,-7 47 0,0 0 0,1 1 0,-1 0 0,1 0 0,1 0 0,-1 1 0,1 0 0,0 1 0,0 0 0,1 0 0,11-14 0,-16 24 0,0-1 0,0 1 0,0 0 0,0 0 0,0 0 0,0 1 0,0-1 0,0 0 0,0 1 0,0-1 0,0 1 0,0 0 0,0-1 0,0 1 0,0 0 0,0 0 0,0 1 0,0-1 0,0 0 0,0 0 0,0 1 0,-1-1 0,1 1 0,0-1 0,-1 1 0,1 0 0,-1-1 0,1 1 0,0 0 0,0 3 0,17 68 0,-16-63 0,59 347 0,-44-243 0,34 161 0,-40-227 0,2-2 0,0 0 0,2-2 0,33 80 0,-39-105 0,1 0 0,0-2 0,0 0 0,1 0 0,0-2 0,0-1 0,1-1 0,0-1 0,0 0 0,0-2 0,25 13 0,0-5 0,0-2 0,72 10 0,-95-25 0,0-2 0,0 0 0,0-2 0,0-1 0,0-1 0,0-1 0,0-2 0,-1 0 0,1-2 0,24-25 0,70-99-1365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6T17:20:09.917"/>
    </inkml:context>
    <inkml:brush xml:id="br0">
      <inkml:brushProperty name="width" value="0.35" units="cm"/>
      <inkml:brushProperty name="height" value="0.35" units="cm"/>
      <inkml:brushProperty name="color" value="#FFFFFF"/>
    </inkml:brush>
  </inkml:definitions>
  <inkml:trace contextRef="#ctx0" brushRef="#br0">311 1404 24575,'1'-69'0,"-4"-80"0,-1 128 0,-2 0 0,-1 0 0,-1 0 0,-2 1 0,-21-33 0,1 1 0,-39-76 0,63 118 0,0 0 0,-1 0 0,0 0 0,-1 1 0,-18-17 0,16 18 0,2-1 0,-1 0 0,2 0 0,-1 0 0,2-1 0,-8-14 0,7-1 0,1-1 0,2 0 0,1 1 0,1-1 0,7-46 0,-2 14 0,0 36 0,1 0 0,1 0 0,2 0 0,1 1 0,1 0 0,22-35 0,-17 33 0,-2 1 0,-2-2 0,0 1 0,-2-1 0,4-28 0,-11 46 0,0-3 0,0 0 0,1 0 0,0 0 0,5-11 0,-7 19 0,1 0 0,-1 0 0,1 0 0,-1 0 0,1 0 0,-1 0 0,1 0 0,0 0 0,-1 0 0,1 0 0,0 0 0,0 0 0,0 0 0,0 1 0,0-1 0,0 0 0,0 1 0,1-1 0,-1 0 0,0 1 0,0-1 0,1 1 0,-1-1 0,1 1 0,-1 0 0,0-1 0,1 1 0,-1 0 0,1 0 0,-1 0 0,1 0 0,-1 0 0,0 0 0,1 0 0,-1 0 0,1 0 0,-1 0 0,1 1 0,-1-1 0,0 0 0,1 1 0,-1-1 0,0 1 0,1-1 0,-1 1 0,2 0 0,32 19 0,-1 0 0,-1 1 0,-1 1 0,40 37 0,-34-28 0,11 8 0,-8-7 0,-1 1 0,64 70 0,-81-75 0,-1 0 0,-2 2 0,-1 0 0,-3 1 0,-1 0 0,11 38 0,-12-22 0,-5-17 0,-1 0 0,4 57 0,-10-53 0,0-22 0,-1 1 0,0-1 0,-1 1 0,-1 0 0,-1-1 0,-1 0 0,-7 20 0,10-31 0,0 0 0,0 0 0,-1 0 0,1-1 0,-1 1 0,1 0 0,-1-1 0,1 1 0,-1 0 0,0-1 0,1 1 0,-1 0 0,0-1 0,1 1 0,-1-1 0,0 1 0,0-1 0,0 1 0,0-1 0,0 1 0,0-1 0,0 0 0,0 1 0,0-1 0,0 0 0,0 0 0,0 0 0,0 0 0,0 1 0,0-1 0,0 0 0,0 0 0,0-1 0,-1 1 0,1 0 0,0 0 0,0 0 0,0 0 0,0-1 0,0 1 0,0 0 0,0-1 0,0 1 0,0 0 0,1-1 0,-1 1 0,0-1 0,0 1 0,0-1 0,-1-1 0,-6-4 0,0 0 0,1-1 0,0 1 0,-6-9 0,4 5 0,-9-11 0,1 0 0,2 0 0,1-2 0,1 1 0,-11-31 0,9 19 0,-34-52 0,24 44 0,20 33 0,0-1 0,0 1 0,-2-1 0,1 1 0,-1 1 0,-1-1 0,0 1 0,-14-11 0,21 18 0,1 1 0,-1-1 0,0 1 0,0-1 0,0 1 0,0-1 0,0 1 0,0-1 0,0 1 0,0-1 0,0 1 0,0 0 0,0 0 0,0-1 0,0 1 0,-1 0 0,1 0 0,0 0 0,0 0 0,0 0 0,0 0 0,-1 0 0,1 0 0,0 0 0,0 0 0,0 1 0,0-1 0,0 0 0,0 0 0,0 1 0,0-1 0,0 1 0,0-1 0,0 1 0,0-1 0,0 1 0,0-1 0,0 1 0,0-1 0,1 1 0,-1 0 0,0 0 0,1-1 0,-1 1 0,1 0 0,-1 0 0,1-1 0,-1 1 0,1 0 0,-1 1 0,-2 5 0,0 1 0,1-1 0,0 1 0,-1 9 0,3-16 0,-3 22 0,2 0 0,2 1 0,1-1 0,9 39 0,40 90 0,-36-111 0,-6-21 0,22 34 0,-20-37 0,-2 0 0,13 31 0,-22-47 0,9 27 0,1 0 0,20 34 0,-27-55 0,2 0 0,-1-1 0,1 1 0,0-1 0,1 0 0,0 0 0,0-1 0,1 1 0,0-1 0,0 0 0,0 0 0,1-1 0,0 1 0,13 4 0,-19-8 0,0-1 0,-1 1 0,1-1 0,0 0 0,0 0 0,0 1 0,-1-1 0,1 0 0,0 0 0,0 0 0,0 0 0,0 0 0,-1-1 0,1 1 0,0 0 0,0-1 0,0 1 0,-1-1 0,1 1 0,0-1 0,-1 0 0,1 1 0,-1-1 0,1 0 0,-1 0 0,0 0 0,1 0 0,-1 0 0,0 0 0,2-1 0,4-5 0,-1 0 0,0-1 0,10-14 0,-7 7 0,3-4 0,-1 0 0,-1 0 0,-1-1 0,-1 0 0,-2 0 0,-1 0 0,3-32 0,-9-151 0,-4 98 0,5-523 0,2 644 0,1 1 0,1-1 0,1 1 0,1-1 0,15 27 0,-10-20 0,-1 0 0,6 28 0,11 131 0,24 48 0,-44-199-1365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3T18:57:57.419"/>
    </inkml:context>
    <inkml:brush xml:id="br0">
      <inkml:brushProperty name="width" value="0.35" units="cm"/>
      <inkml:brushProperty name="height" value="0.35" units="cm"/>
      <inkml:brushProperty name="color" value="#FFFFFF"/>
    </inkml:brush>
  </inkml:definitions>
  <inkml:trace contextRef="#ctx0" brushRef="#br0">0 101 24575,'2119'0'0,"-2083"-2"0,1-2 0,-1-2 0,-1-1 0,63-22 0,-27 9 0,-40 13 0,0 2 0,1 2 0,-1 1 0,49 2 0,35-1 0,-101-1-341,0 0 0,0-1-1,13-5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3T20:08:37.454"/>
    </inkml:context>
    <inkml:brush xml:id="br0">
      <inkml:brushProperty name="width" value="0.35" units="cm"/>
      <inkml:brushProperty name="height" value="0.35" units="cm"/>
      <inkml:brushProperty name="color" value="#FFFFFF"/>
    </inkml:brush>
  </inkml:definitions>
  <inkml:trace contextRef="#ctx0" brushRef="#br0">0 18 24575,'684'0'0,"-565"-9"0,-82 5 0,72 0 0,266 56 0,-158-16 0,-45-21 0,267-10 0,-227-7 0,153 2 0,-1983 0 0,1580 2 0,0 2 0,-55 12 0,47-7 0,-50 3 0,-50-11 0,-19 1 0,141 1 0,-48 13 0,46-9 0,-36 5 0,-47-6 0,1353-10 0,-667 6 0,171-2 0,-720-1 0,0-2 0,0-1 0,32-10 0,-27 7 0,59-7 0,99 12-501,-163 2-363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7T14:09:44.379"/>
    </inkml:context>
    <inkml:brush xml:id="br0">
      <inkml:brushProperty name="width" value="0.05" units="cm"/>
      <inkml:brushProperty name="height" value="0.05" units="cm"/>
      <inkml:brushProperty name="color" value="#E71224"/>
    </inkml:brush>
  </inkml:definitions>
  <inkml:trace contextRef="#ctx0" brushRef="#br0">30 10 10802,'0'0'6706,"-30"-10"-6858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E767F-485E-45F5-B033-4D3F6571A791}" type="datetimeFigureOut">
              <a:rPr lang="fr-CA" smtClean="0"/>
              <a:t>2023-10-24</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4C167-9EC2-4C70-BC09-8A68CB99635B}" type="slidenum">
              <a:rPr lang="fr-CA" smtClean="0"/>
              <a:t>‹N°›</a:t>
            </a:fld>
            <a:endParaRPr lang="fr-CA"/>
          </a:p>
        </p:txBody>
      </p:sp>
    </p:spTree>
    <p:extLst>
      <p:ext uri="{BB962C8B-B14F-4D97-AF65-F5344CB8AC3E}">
        <p14:creationId xmlns:p14="http://schemas.microsoft.com/office/powerpoint/2010/main" val="46945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escouade.or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mailto:info@escouade.or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info@escouade.or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escouade.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defTabSz="931774">
              <a:defRPr/>
            </a:pPr>
            <a:fld id="{22385F9F-CB76-449C-9590-EE5D0D76D3AD}" type="slidenum">
              <a:rPr lang="fr-CA">
                <a:solidFill>
                  <a:prstClr val="black"/>
                </a:solidFill>
                <a:latin typeface="Calibri" panose="020F0502020204030204"/>
              </a:rPr>
              <a:pPr defTabSz="931774">
                <a:defRPr/>
              </a:pPr>
              <a:t>1</a:t>
            </a:fld>
            <a:endParaRPr lang="fr-CA">
              <a:solidFill>
                <a:prstClr val="black"/>
              </a:solidFill>
              <a:latin typeface="Calibri" panose="020F0502020204030204"/>
            </a:endParaRPr>
          </a:p>
        </p:txBody>
      </p:sp>
    </p:spTree>
    <p:extLst>
      <p:ext uri="{BB962C8B-B14F-4D97-AF65-F5344CB8AC3E}">
        <p14:creationId xmlns:p14="http://schemas.microsoft.com/office/powerpoint/2010/main" val="2628725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fr-CA" sz="1800" b="1" u="sng">
                <a:effectLst/>
                <a:latin typeface="Montserrat" panose="00000500000000000000" pitchFamily="2" charset="0"/>
                <a:ea typeface="Times New Roman" panose="02020603050405020304" pitchFamily="18" charset="0"/>
              </a:rPr>
              <a:t>Respect &amp; Liberté : Mon corps est à moi</a:t>
            </a:r>
          </a:p>
          <a:p>
            <a:pPr marL="0" marR="0" lvl="0" indent="0" algn="l" defTabSz="914400" rtl="0" eaLnBrk="1" fontAlgn="auto" latinLnBrk="0" hangingPunct="1">
              <a:lnSpc>
                <a:spcPct val="107000"/>
              </a:lnSpc>
              <a:spcBef>
                <a:spcPts val="0"/>
              </a:spcBef>
              <a:spcAft>
                <a:spcPts val="600"/>
              </a:spcAft>
              <a:buClrTx/>
              <a:buSzTx/>
              <a:buFontTx/>
              <a:buNone/>
              <a:tabLst/>
              <a:defRPr/>
            </a:pPr>
            <a:endParaRPr lang="fr-CA" sz="1800">
              <a:effectLst/>
              <a:latin typeface="Times New Roman" panose="02020603050405020304" pitchFamily="18" charset="0"/>
              <a:ea typeface="Times New Roman" panose="02020603050405020304" pitchFamily="18" charset="0"/>
            </a:endParaRPr>
          </a:p>
          <a:p>
            <a:pPr>
              <a:lnSpc>
                <a:spcPct val="107000"/>
              </a:lnSpc>
              <a:spcAft>
                <a:spcPts val="600"/>
              </a:spcAft>
            </a:pPr>
            <a:r>
              <a:rPr lang="fr-CA" sz="1100" kern="100">
                <a:effectLst/>
                <a:latin typeface="Montserrat" panose="00000500000000000000" pitchFamily="2" charset="0"/>
                <a:ea typeface="Calibri" panose="020F0502020204030204" pitchFamily="34" charset="0"/>
                <a:cs typeface="Times New Roman" panose="02020603050405020304" pitchFamily="18" charset="0"/>
              </a:rPr>
              <a:t>« Pendant que Florence est aux toilettes à l’école, un élève de sa classe se penche pour regarder sous la porte de sa cabine de toilette et l’observe faire ses besoins. »</a:t>
            </a:r>
          </a:p>
          <a:p>
            <a:pPr>
              <a:lnSpc>
                <a:spcPct val="107000"/>
              </a:lnSpc>
              <a:spcAft>
                <a:spcPts val="600"/>
              </a:spcAft>
            </a:pPr>
            <a:r>
              <a:rPr lang="fr-CA" sz="1100" kern="100">
                <a:effectLst/>
                <a:latin typeface="Montserrat" panose="00000500000000000000" pitchFamily="2" charset="0"/>
                <a:ea typeface="Calibri" panose="020F0502020204030204" pitchFamily="34" charset="0"/>
                <a:cs typeface="Times New Roman" panose="02020603050405020304" pitchFamily="18" charset="0"/>
              </a:rPr>
              <a:t> </a:t>
            </a:r>
          </a:p>
          <a:p>
            <a:pPr marL="342900" lvl="0" indent="-342900">
              <a:lnSpc>
                <a:spcPct val="107000"/>
              </a:lnSpc>
              <a:spcAft>
                <a:spcPts val="600"/>
              </a:spcAft>
              <a:buFont typeface="Arial" panose="020B0604020202020204" pitchFamily="34" charset="0"/>
              <a:buChar char="•"/>
              <a:tabLst>
                <a:tab pos="457200" algn="l"/>
              </a:tabLst>
            </a:pPr>
            <a:r>
              <a:rPr lang="fr-CA" sz="1100" kern="100">
                <a:effectLst/>
                <a:latin typeface="Montserrat" panose="00000500000000000000" pitchFamily="2" charset="0"/>
                <a:ea typeface="Calibri" panose="020F0502020204030204" pitchFamily="34" charset="0"/>
                <a:cs typeface="Times New Roman" panose="02020603050405020304" pitchFamily="18" charset="0"/>
              </a:rPr>
              <a:t>Selon toi, quelles émotions Florence ressent-elle ? </a:t>
            </a:r>
          </a:p>
          <a:p>
            <a:pPr marL="742950" lvl="1" indent="-285750">
              <a:lnSpc>
                <a:spcPct val="107000"/>
              </a:lnSpc>
              <a:spcAft>
                <a:spcPts val="600"/>
              </a:spcAft>
              <a:buFont typeface="Arial" panose="020B0604020202020204" pitchFamily="34" charset="0"/>
              <a:buChar char="•"/>
              <a:tabLst>
                <a:tab pos="914400" algn="l"/>
              </a:tabLst>
            </a:pPr>
            <a:r>
              <a:rPr lang="fr-CA" sz="1100" kern="100">
                <a:effectLst/>
                <a:latin typeface="Montserrat" panose="00000500000000000000" pitchFamily="2" charset="0"/>
                <a:ea typeface="Calibri" panose="020F0502020204030204" pitchFamily="34" charset="0"/>
                <a:cs typeface="Times New Roman" panose="02020603050405020304" pitchFamily="18" charset="0"/>
              </a:rPr>
              <a:t>Elle peut être en colère, triste ou gênée, parce que l’autre élève regarde ses parties intimes, alors que ce n’est pas un jeu.</a:t>
            </a:r>
          </a:p>
          <a:p>
            <a:pPr marL="742950" lvl="1" indent="-285750">
              <a:lnSpc>
                <a:spcPct val="107000"/>
              </a:lnSpc>
              <a:spcAft>
                <a:spcPts val="600"/>
              </a:spcAft>
              <a:buFont typeface="Arial" panose="020B0604020202020204" pitchFamily="34" charset="0"/>
              <a:buChar char="•"/>
              <a:tabLst>
                <a:tab pos="914400" algn="l"/>
              </a:tabLst>
            </a:pPr>
            <a:endParaRPr lang="fr-CA" sz="1100" kern="10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457200" algn="l"/>
              </a:tabLst>
            </a:pPr>
            <a:r>
              <a:rPr lang="fr-CA" sz="1100" kern="100">
                <a:effectLst/>
                <a:latin typeface="Montserrat" panose="00000500000000000000" pitchFamily="2" charset="0"/>
                <a:ea typeface="Calibri" panose="020F0502020204030204" pitchFamily="34" charset="0"/>
                <a:cs typeface="Times New Roman" panose="02020603050405020304" pitchFamily="18" charset="0"/>
              </a:rPr>
              <a:t>Qu’est-ce qu’on peut conseiller à Florence de faire pour se protéger ? </a:t>
            </a:r>
          </a:p>
          <a:p>
            <a:pPr marL="742950" lvl="1" indent="-285750">
              <a:lnSpc>
                <a:spcPct val="107000"/>
              </a:lnSpc>
              <a:spcAft>
                <a:spcPts val="600"/>
              </a:spcAft>
              <a:buFont typeface="Arial" panose="020B0604020202020204" pitchFamily="34" charset="0"/>
              <a:buChar char="•"/>
              <a:tabLst>
                <a:tab pos="914400" algn="l"/>
              </a:tabLst>
            </a:pPr>
            <a:r>
              <a:rPr lang="fr-CA" sz="1100" kern="100">
                <a:effectLst/>
                <a:latin typeface="Montserrat" panose="00000500000000000000" pitchFamily="2" charset="0"/>
                <a:ea typeface="Calibri" panose="020F0502020204030204" pitchFamily="34" charset="0"/>
                <a:cs typeface="Times New Roman" panose="02020603050405020304" pitchFamily="18" charset="0"/>
              </a:rPr>
              <a:t>Florence peut lui dire « ARRÊTE, TU N’AS PAS LE DROIT ». </a:t>
            </a:r>
          </a:p>
          <a:p>
            <a:pPr marL="742950" lvl="1" indent="-285750">
              <a:lnSpc>
                <a:spcPct val="107000"/>
              </a:lnSpc>
              <a:spcAft>
                <a:spcPts val="600"/>
              </a:spcAft>
              <a:buFont typeface="Arial" panose="020B0604020202020204" pitchFamily="34" charset="0"/>
              <a:buChar char="•"/>
              <a:tabLst>
                <a:tab pos="914400" algn="l"/>
              </a:tabLst>
            </a:pPr>
            <a:r>
              <a:rPr lang="fr-CA" sz="1100" kern="100">
                <a:effectLst/>
                <a:latin typeface="Montserrat" panose="00000500000000000000" pitchFamily="2" charset="0"/>
                <a:ea typeface="Calibri" panose="020F0502020204030204" pitchFamily="34" charset="0"/>
                <a:cs typeface="Times New Roman" panose="02020603050405020304" pitchFamily="18" charset="0"/>
              </a:rPr>
              <a:t>A-t-elle le droit de le dire très fort ? Oui. </a:t>
            </a:r>
          </a:p>
          <a:p>
            <a:pPr marL="742950" lvl="1" indent="-285750">
              <a:lnSpc>
                <a:spcPct val="107000"/>
              </a:lnSpc>
              <a:spcAft>
                <a:spcPts val="600"/>
              </a:spcAft>
              <a:buFont typeface="Arial" panose="020B0604020202020204" pitchFamily="34" charset="0"/>
              <a:buChar char="•"/>
              <a:tabLst>
                <a:tab pos="914400" algn="l"/>
              </a:tabLst>
            </a:pPr>
            <a:r>
              <a:rPr lang="fr-CA" sz="1100" kern="100">
                <a:effectLst/>
                <a:latin typeface="Montserrat" panose="00000500000000000000" pitchFamily="2" charset="0"/>
                <a:ea typeface="Calibri" panose="020F0502020204030204" pitchFamily="34" charset="0"/>
                <a:cs typeface="Times New Roman" panose="02020603050405020304" pitchFamily="18" charset="0"/>
              </a:rPr>
              <a:t>Même si l’élève de sa classe arrête, est-ce que Florence devrait le dire à un adulte de confiance de l’école ? Oui. </a:t>
            </a:r>
          </a:p>
          <a:p>
            <a:pPr marL="742950" lvl="1" indent="-285750">
              <a:lnSpc>
                <a:spcPct val="107000"/>
              </a:lnSpc>
              <a:spcAft>
                <a:spcPts val="600"/>
              </a:spcAft>
              <a:buFont typeface="Arial" panose="020B0604020202020204" pitchFamily="34" charset="0"/>
              <a:buChar char="•"/>
              <a:tabLst>
                <a:tab pos="914400" algn="l"/>
              </a:tabLst>
            </a:pPr>
            <a:r>
              <a:rPr lang="fr-CA" sz="1100" kern="100">
                <a:effectLst/>
                <a:latin typeface="Montserrat" panose="00000500000000000000" pitchFamily="2" charset="0"/>
                <a:ea typeface="Calibri" panose="020F0502020204030204" pitchFamily="34" charset="0"/>
                <a:cs typeface="Times New Roman" panose="02020603050405020304" pitchFamily="18" charset="0"/>
              </a:rPr>
              <a:t>Parce que l’élève a regardé quoi ? Ses parties intimes et ça, c’est interdit. Il est important de le dire à un adulte, pour que ça ne recommence plus.</a:t>
            </a:r>
          </a:p>
          <a:p>
            <a:endParaRPr lang="fr-CA" sz="1100">
              <a:latin typeface="Fira Sans" panose="020B0503050000020004" pitchFamily="34" charset="0"/>
            </a:endParaRPr>
          </a:p>
        </p:txBody>
      </p:sp>
      <p:sp>
        <p:nvSpPr>
          <p:cNvPr id="4" name="Espace réservé du numéro de diapositive 3"/>
          <p:cNvSpPr>
            <a:spLocks noGrp="1"/>
          </p:cNvSpPr>
          <p:nvPr>
            <p:ph type="sldNum" sz="quarter" idx="5"/>
          </p:nvPr>
        </p:nvSpPr>
        <p:spPr/>
        <p:txBody>
          <a:bodyPr/>
          <a:lstStyle/>
          <a:p>
            <a:fld id="{7994C167-9EC2-4C70-BC09-8A68CB99635B}" type="slidenum">
              <a:rPr lang="fr-CA" smtClean="0"/>
              <a:t>10</a:t>
            </a:fld>
            <a:endParaRPr lang="fr-CA"/>
          </a:p>
        </p:txBody>
      </p:sp>
    </p:spTree>
    <p:extLst>
      <p:ext uri="{BB962C8B-B14F-4D97-AF65-F5344CB8AC3E}">
        <p14:creationId xmlns:p14="http://schemas.microsoft.com/office/powerpoint/2010/main" val="3946667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solidFill>
                  <a:schemeClr val="tx1"/>
                </a:solidFill>
                <a:latin typeface="Fira Sans" panose="020B0503050000020004" pitchFamily="34" charset="0"/>
                <a:ea typeface="Calibri" panose="020F0502020204030204" pitchFamily="34" charset="0"/>
                <a:cs typeface="Arial" panose="020B0604020202020204" pitchFamily="34" charset="0"/>
              </a:rPr>
              <a:t>Messages clés de Prudence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solidFill>
                <a:schemeClr val="tx1"/>
              </a:solidFill>
              <a:latin typeface="Fira Sans" panose="020B05030500000200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effectLst/>
                <a:latin typeface="Montserrat" panose="00000500000000000000" pitchFamily="2" charset="0"/>
                <a:ea typeface="Times New Roman" panose="02020603050405020304" pitchFamily="18" charset="0"/>
              </a:rPr>
              <a:t>« Tu es le boss de ton corps ! Si quelqu’un entre dans ta bulle ou touche ton corps et que tu n’aimes pas ça; tu as le droit de lui dire </a:t>
            </a:r>
            <a:r>
              <a:rPr lang="fr-CA" sz="1800" b="1" dirty="0">
                <a:effectLst/>
                <a:latin typeface="Montserrat" panose="00000500000000000000" pitchFamily="2" charset="0"/>
                <a:ea typeface="Times New Roman" panose="02020603050405020304" pitchFamily="18" charset="0"/>
              </a:rPr>
              <a:t>NON !</a:t>
            </a:r>
            <a:r>
              <a:rPr lang="fr-CA" sz="1800" dirty="0">
                <a:effectLst/>
                <a:latin typeface="Montserrat" panose="00000500000000000000" pitchFamily="2"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dirty="0">
              <a:effectLst/>
              <a:latin typeface="Montserrat" panose="00000500000000000000" pitchFamily="2"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1" dirty="0">
                <a:effectLst/>
                <a:latin typeface="Montserrat" panose="00000500000000000000" pitchFamily="2" charset="0"/>
                <a:ea typeface="Times New Roman" panose="02020603050405020304" pitchFamily="18" charset="0"/>
              </a:rPr>
              <a:t>Respect &amp; Liberté : </a:t>
            </a:r>
            <a:r>
              <a:rPr lang="fr-CA" sz="1800" dirty="0">
                <a:effectLst/>
                <a:latin typeface="Montserrat" panose="00000500000000000000" pitchFamily="2" charset="0"/>
                <a:ea typeface="Times New Roman" panose="02020603050405020304" pitchFamily="18" charset="0"/>
              </a:rPr>
              <a:t>Mon corps est à moi / J’ai le droit de dire NON! STOP!</a:t>
            </a:r>
            <a:endParaRPr lang="fr-CA"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solidFill>
                <a:schemeClr val="tx1"/>
              </a:solidFill>
              <a:latin typeface="Fira Sans" panose="020B05030500000200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85F9F-CB76-449C-9590-EE5D0D76D3AD}"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147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100" b="1" i="0" u="sng">
                <a:latin typeface="Fira Sans" panose="020B0503050000020004" pitchFamily="34" charset="0"/>
              </a:rPr>
              <a:t>Présentation de l’activité principale</a:t>
            </a:r>
          </a:p>
          <a:p>
            <a:endParaRPr lang="fr-CA" sz="1100" b="0" i="0">
              <a:latin typeface="Fira Sans" panose="020B0503050000020004" pitchFamily="34" charset="0"/>
            </a:endParaRPr>
          </a:p>
          <a:p>
            <a:pPr algn="just">
              <a:lnSpc>
                <a:spcPct val="107000"/>
              </a:lnSpc>
              <a:spcAft>
                <a:spcPts val="600"/>
              </a:spcAft>
            </a:pPr>
            <a:r>
              <a:rPr lang="fr-CA" sz="1800" b="1" kern="100">
                <a:effectLst/>
                <a:latin typeface="Montserrat" panose="00000500000000000000" pitchFamily="2" charset="0"/>
                <a:ea typeface="Calibri" panose="020F0502020204030204" pitchFamily="34" charset="0"/>
                <a:cs typeface="Times New Roman" panose="02020603050405020304" pitchFamily="18" charset="0"/>
              </a:rPr>
              <a:t>Cultivons une forêt TOUS ensemble! </a:t>
            </a:r>
          </a:p>
          <a:p>
            <a:pPr algn="just">
              <a:lnSpc>
                <a:spcPct val="107000"/>
              </a:lnSpc>
              <a:spcAft>
                <a:spcPts val="600"/>
              </a:spcAft>
            </a:pPr>
            <a:endParaRPr lang="fr-CA" sz="1800" kern="100">
              <a:effectLst/>
              <a:latin typeface="Montserrat"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600"/>
              </a:spcAft>
            </a:pPr>
            <a:r>
              <a:rPr lang="fr-CA" sz="1800" kern="100">
                <a:effectLst/>
                <a:latin typeface="Montserrat" panose="00000500000000000000" pitchFamily="2" charset="0"/>
                <a:ea typeface="Calibri" panose="020F0502020204030204" pitchFamily="34" charset="0"/>
                <a:cs typeface="Times New Roman" panose="02020603050405020304" pitchFamily="18" charset="0"/>
              </a:rPr>
              <a:t>Chaque classe est invitée à faire grandir son arbre de droits des enfants. Pour que l’arbre soit beau, grand, fort et en santé, les droits doivent être bien enracinés. Ainsi, chaque élève s’épanouit comme les feuilles au soleil. </a:t>
            </a:r>
          </a:p>
          <a:p>
            <a:pPr algn="just">
              <a:lnSpc>
                <a:spcPct val="107000"/>
              </a:lnSpc>
              <a:spcAft>
                <a:spcPts val="600"/>
              </a:spcAft>
            </a:pPr>
            <a:endParaRPr lang="fr-CA" sz="1800" kern="100">
              <a:effectLst/>
              <a:latin typeface="Montserrat"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1200"/>
              </a:spcAft>
            </a:pPr>
            <a:r>
              <a:rPr lang="fr-CA" sz="1800" kern="100">
                <a:effectLst/>
                <a:latin typeface="Montserrat" panose="00000500000000000000" pitchFamily="2" charset="0"/>
                <a:ea typeface="Calibri" panose="020F0502020204030204" pitchFamily="34" charset="0"/>
                <a:cs typeface="Times New Roman" panose="02020603050405020304" pitchFamily="18" charset="0"/>
              </a:rPr>
              <a:t>Tous les enfants ont droit au bonheur, à la santé et la sécurité!</a:t>
            </a:r>
          </a:p>
          <a:p>
            <a:pPr marL="171450" indent="-171450">
              <a:buFontTx/>
              <a:buChar char="-"/>
            </a:pPr>
            <a:endParaRPr lang="fr-CA" sz="1200" b="0" i="0">
              <a:latin typeface="Fira Sans" panose="020B0503050000020004"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4A618-068B-499A-B855-BED0136C34C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411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CA" sz="1800" kern="100">
                <a:effectLst/>
                <a:latin typeface="Montserrat" panose="00000500000000000000" pitchFamily="2" charset="0"/>
                <a:ea typeface="Calibri" panose="020F0502020204030204" pitchFamily="34" charset="0"/>
                <a:cs typeface="Times New Roman" panose="02020603050405020304" pitchFamily="18" charset="0"/>
              </a:rPr>
              <a:t>PHASE 2 : Création de votre arbre</a:t>
            </a:r>
          </a:p>
          <a:p>
            <a:pPr algn="just">
              <a:lnSpc>
                <a:spcPct val="107000"/>
              </a:lnSpc>
              <a:spcAft>
                <a:spcPts val="800"/>
              </a:spcAft>
            </a:pPr>
            <a:r>
              <a:rPr lang="fr-CA" sz="1800" kern="100">
                <a:effectLst/>
                <a:latin typeface="Montserrat" panose="00000500000000000000" pitchFamily="2" charset="0"/>
                <a:ea typeface="Calibri" panose="020F0502020204030204" pitchFamily="34" charset="0"/>
                <a:cs typeface="Times New Roman" panose="02020603050405020304" pitchFamily="18" charset="0"/>
              </a:rPr>
              <a:t>À l’aide du matériel d’animation imprimable, les enseignants peuvent produire l’arbre des droits (4 feuilles 8 ½ x 11 pour les racines, le tronc et les branches). Pour le compléter, chaque élève est invité à identifier un droit qui l’interpelle et à l’inscrire sur une main. </a:t>
            </a:r>
          </a:p>
          <a:p>
            <a:pPr algn="just">
              <a:lnSpc>
                <a:spcPct val="107000"/>
              </a:lnSpc>
              <a:spcAft>
                <a:spcPts val="800"/>
              </a:spcAft>
            </a:pPr>
            <a:r>
              <a:rPr lang="fr-CA" sz="1800" kern="100">
                <a:effectLst/>
                <a:latin typeface="Montserrat" panose="00000500000000000000" pitchFamily="2" charset="0"/>
                <a:ea typeface="Calibri" panose="020F0502020204030204" pitchFamily="34" charset="0"/>
                <a:cs typeface="Times New Roman" panose="02020603050405020304" pitchFamily="18" charset="0"/>
              </a:rPr>
              <a:t>Vous pouvez utiliser nos gabarits de mains « logo Escouade » ou inviter les enfants à tracer leurs propres mains sur des cartons de couleur et à les découper.</a:t>
            </a:r>
          </a:p>
          <a:p>
            <a:pPr algn="just">
              <a:lnSpc>
                <a:spcPct val="107000"/>
              </a:lnSpc>
              <a:spcAft>
                <a:spcPts val="800"/>
              </a:spcAft>
            </a:pPr>
            <a:r>
              <a:rPr lang="fr-CA" sz="1800" kern="100">
                <a:effectLst/>
                <a:latin typeface="Montserrat" panose="00000500000000000000" pitchFamily="2" charset="0"/>
                <a:ea typeface="Calibri" panose="020F0502020204030204" pitchFamily="34" charset="0"/>
                <a:cs typeface="Times New Roman" panose="02020603050405020304" pitchFamily="18" charset="0"/>
              </a:rPr>
              <a:t>Une fois que les mains sont faites, invitez les élèves à les apposer sur le tronc et tout autour.</a:t>
            </a:r>
          </a:p>
          <a:p>
            <a:pPr algn="just">
              <a:lnSpc>
                <a:spcPct val="107000"/>
              </a:lnSpc>
              <a:spcAft>
                <a:spcPts val="800"/>
              </a:spcAft>
            </a:pPr>
            <a:r>
              <a:rPr lang="fr-CA" sz="1800" kern="100">
                <a:effectLst/>
                <a:latin typeface="Montserrat" panose="00000500000000000000" pitchFamily="2" charset="0"/>
                <a:ea typeface="Calibri" panose="020F0502020204030204" pitchFamily="34" charset="0"/>
                <a:cs typeface="Times New Roman" panose="02020603050405020304" pitchFamily="18" charset="0"/>
              </a:rPr>
              <a:t> </a:t>
            </a:r>
          </a:p>
          <a:p>
            <a:pPr algn="just">
              <a:lnSpc>
                <a:spcPct val="107000"/>
              </a:lnSpc>
              <a:spcAft>
                <a:spcPts val="800"/>
              </a:spcAft>
            </a:pPr>
            <a:r>
              <a:rPr lang="fr-CA" sz="1800" kern="100">
                <a:effectLst/>
                <a:latin typeface="Montserrat" panose="00000500000000000000" pitchFamily="2" charset="0"/>
                <a:ea typeface="Calibri" panose="020F0502020204030204" pitchFamily="34" charset="0"/>
                <a:cs typeface="Times New Roman" panose="02020603050405020304" pitchFamily="18" charset="0"/>
              </a:rPr>
              <a:t>PHASE 3 : Diffusion de l’arbre et prix de participation</a:t>
            </a:r>
          </a:p>
          <a:p>
            <a:pPr algn="just">
              <a:lnSpc>
                <a:spcPct val="107000"/>
              </a:lnSpc>
              <a:spcAft>
                <a:spcPts val="800"/>
              </a:spcAft>
            </a:pPr>
            <a:r>
              <a:rPr lang="fr-CA" sz="1800" kern="100">
                <a:effectLst/>
                <a:latin typeface="Montserrat" panose="00000500000000000000" pitchFamily="2" charset="0"/>
                <a:ea typeface="Calibri" panose="020F0502020204030204" pitchFamily="34" charset="0"/>
                <a:cs typeface="Times New Roman" panose="02020603050405020304" pitchFamily="18" charset="0"/>
              </a:rPr>
              <a:t>Vous pouvez prendre l’arbre en photo*, le partager sur </a:t>
            </a:r>
            <a:r>
              <a:rPr lang="fr-CA" sz="1800" u="sng" kern="100">
                <a:solidFill>
                  <a:srgbClr val="0563C1"/>
                </a:solidFill>
                <a:effectLst/>
                <a:latin typeface="Montserrat" panose="00000500000000000000" pitchFamily="2" charset="0"/>
                <a:ea typeface="Calibri" panose="020F0502020204030204" pitchFamily="34" charset="0"/>
                <a:cs typeface="Times New Roman" panose="02020603050405020304" pitchFamily="18" charset="0"/>
                <a:hlinkClick r:id="rId3"/>
              </a:rPr>
              <a:t>notre page FB</a:t>
            </a:r>
            <a:r>
              <a:rPr lang="fr-CA" sz="1800" kern="100">
                <a:effectLst/>
                <a:latin typeface="Montserrat" panose="00000500000000000000" pitchFamily="2" charset="0"/>
                <a:ea typeface="Calibri" panose="020F0502020204030204" pitchFamily="34" charset="0"/>
                <a:cs typeface="Times New Roman" panose="02020603050405020304" pitchFamily="18" charset="0"/>
              </a:rPr>
              <a:t> et/ou nous l’envoyer par courriel à </a:t>
            </a:r>
            <a:r>
              <a:rPr lang="fr-CA" sz="1800" u="sng" kern="100">
                <a:solidFill>
                  <a:srgbClr val="0563C1"/>
                </a:solidFill>
                <a:effectLst/>
                <a:latin typeface="Montserrat" panose="00000500000000000000" pitchFamily="2" charset="0"/>
                <a:ea typeface="Calibri" panose="020F0502020204030204" pitchFamily="34" charset="0"/>
                <a:cs typeface="Times New Roman" panose="02020603050405020304" pitchFamily="18" charset="0"/>
                <a:hlinkClick r:id="rId4"/>
              </a:rPr>
              <a:t>info@escouade.org</a:t>
            </a:r>
            <a:r>
              <a:rPr lang="fr-CA" sz="1800" kern="100">
                <a:effectLst/>
                <a:latin typeface="Montserrat" panose="00000500000000000000" pitchFamily="2" charset="0"/>
                <a:ea typeface="Calibri" panose="020F0502020204030204" pitchFamily="34" charset="0"/>
                <a:cs typeface="Times New Roman" panose="02020603050405020304" pitchFamily="18" charset="0"/>
              </a:rPr>
              <a:t> en identifiant l’école et le groupe (c.-à-d. groupe 302 ou classe de Madame XYZ).</a:t>
            </a:r>
          </a:p>
          <a:p>
            <a:pPr algn="just">
              <a:lnSpc>
                <a:spcPct val="107000"/>
              </a:lnSpc>
              <a:spcAft>
                <a:spcPts val="800"/>
              </a:spcAft>
            </a:pPr>
            <a:endParaRPr lang="fr-CA" sz="1800" kern="100">
              <a:effectLst/>
              <a:latin typeface="Montserrat"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fr-CA" sz="1800" b="1" i="1" kern="100">
                <a:solidFill>
                  <a:srgbClr val="FF0000"/>
                </a:solidFill>
                <a:effectLst/>
                <a:latin typeface="Montserrat" panose="00000500000000000000" pitchFamily="2" charset="0"/>
                <a:ea typeface="Calibri" panose="020F0502020204030204" pitchFamily="34" charset="0"/>
                <a:cs typeface="Times New Roman" panose="02020603050405020304" pitchFamily="18" charset="0"/>
              </a:rPr>
              <a:t>* ATTENTION, il est important qu’aucun enfant ne soit sur la photo et qu’on ne voie pas de noms ou autres indications sur l’identité des participants. </a:t>
            </a:r>
            <a:endParaRPr lang="fr-CA" sz="1800" b="1" kern="100">
              <a:solidFill>
                <a:srgbClr val="FF0000"/>
              </a:solidFill>
              <a:effectLst/>
              <a:latin typeface="Montserrat"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fr-CA" sz="1800" kern="100">
                <a:effectLst/>
                <a:latin typeface="Montserrat" panose="00000500000000000000" pitchFamily="2" charset="0"/>
                <a:ea typeface="Calibri" panose="020F0502020204030204" pitchFamily="34" charset="0"/>
                <a:cs typeface="Times New Roman" panose="02020603050405020304" pitchFamily="18" charset="0"/>
              </a:rPr>
              <a:t>Les classes participantes recevront du matériel pour tous les élèves (ex. : accroche-porte; thermomètre des émotions …), ainsi que du matériel pour la classe et un groupe sera tiré au sort pour recevoir le grand prix (collation et bouteilles à eau à l’effigie de l’</a:t>
            </a:r>
            <a:r>
              <a:rPr lang="fr-CA" sz="1800" b="1" kern="100">
                <a:effectLst/>
                <a:latin typeface="Montserrat" panose="00000500000000000000" pitchFamily="2" charset="0"/>
                <a:ea typeface="Calibri" panose="020F0502020204030204" pitchFamily="34" charset="0"/>
                <a:cs typeface="Times New Roman" panose="02020603050405020304" pitchFamily="18" charset="0"/>
              </a:rPr>
              <a:t>Escouade pour l’enfance </a:t>
            </a:r>
            <a:r>
              <a:rPr lang="fr-CA" sz="1800" kern="100">
                <a:effectLst/>
                <a:latin typeface="Montserrat" panose="00000500000000000000" pitchFamily="2" charset="0"/>
                <a:ea typeface="Calibri" panose="020F0502020204030204" pitchFamily="34" charset="0"/>
                <a:cs typeface="Times New Roman" panose="02020603050405020304" pitchFamily="18" charset="0"/>
              </a:rPr>
              <a:t>pour tous).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b="0">
              <a:solidFill>
                <a:schemeClr val="tx1"/>
              </a:solidFill>
              <a:latin typeface="Fira Sans" panose="020B0503050000020004"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4BA4F-2DEC-459D-B89C-5FEEFED5E459}"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4797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a:solidFill>
                  <a:schemeClr val="tx1"/>
                </a:solidFill>
                <a:latin typeface="Fira Sans" panose="020B0503050000020004" pitchFamily="34" charset="0"/>
              </a:rPr>
              <a:t>On peut exécuter la période d’évaluation à main levée, compter les votes des élèves et les inscrire sur un seul signet d’évaluation.</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85F9F-CB76-449C-9590-EE5D0D76D3AD}"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783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600"/>
              </a:spcAft>
            </a:pPr>
            <a:r>
              <a:rPr lang="fr-CA" sz="1800" b="1" u="sng" kern="100">
                <a:solidFill>
                  <a:srgbClr val="0563C1"/>
                </a:solidFill>
                <a:effectLst/>
                <a:latin typeface="Montserrat" panose="00000500000000000000" pitchFamily="2" charset="0"/>
                <a:ea typeface="Calibri" panose="020F0502020204030204" pitchFamily="34" charset="0"/>
                <a:cs typeface="Times New Roman" panose="02020603050405020304" pitchFamily="18" charset="0"/>
              </a:rPr>
              <a:t>Pour nous joindre</a:t>
            </a:r>
            <a:endParaRPr lang="fr-CA" sz="1800" kern="100">
              <a:effectLst/>
              <a:latin typeface="Montserrat"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600"/>
              </a:spcAft>
            </a:pPr>
            <a:r>
              <a:rPr lang="fr-CA" sz="1800" kern="100">
                <a:effectLst/>
                <a:latin typeface="Montserrat" panose="00000500000000000000" pitchFamily="2" charset="0"/>
                <a:ea typeface="Calibri" panose="020F0502020204030204" pitchFamily="34" charset="0"/>
                <a:cs typeface="Times New Roman" panose="02020603050405020304" pitchFamily="18" charset="0"/>
              </a:rPr>
              <a:t>Si vous avez des questions relatives à cette activité, si vous désirez en savoir plus sur l’organisme ou si vous avez besoin d’écoute, de soutien et de références en lien avec une problématique de violence faite aux enfants, communiquez avec nous.</a:t>
            </a:r>
          </a:p>
          <a:p>
            <a:pPr algn="just">
              <a:lnSpc>
                <a:spcPct val="107000"/>
              </a:lnSpc>
              <a:spcAft>
                <a:spcPts val="600"/>
              </a:spcAft>
            </a:pPr>
            <a:r>
              <a:rPr lang="fr-CA" sz="1800" kern="100">
                <a:effectLst/>
                <a:latin typeface="Montserrat" panose="00000500000000000000" pitchFamily="2" charset="0"/>
                <a:ea typeface="Calibri" panose="020F0502020204030204" pitchFamily="34" charset="0"/>
                <a:cs typeface="Times New Roman" panose="02020603050405020304" pitchFamily="18" charset="0"/>
              </a:rPr>
              <a:t> </a:t>
            </a:r>
          </a:p>
          <a:p>
            <a:pPr algn="just">
              <a:lnSpc>
                <a:spcPct val="107000"/>
              </a:lnSpc>
              <a:spcAft>
                <a:spcPts val="600"/>
              </a:spcAft>
            </a:pPr>
            <a:r>
              <a:rPr lang="fr-CA" sz="1800" b="1" kern="100">
                <a:effectLst/>
                <a:latin typeface="Montserrat" panose="00000500000000000000" pitchFamily="2" charset="0"/>
                <a:ea typeface="Calibri" panose="020F0502020204030204" pitchFamily="34" charset="0"/>
                <a:cs typeface="Times New Roman" panose="02020603050405020304" pitchFamily="18" charset="0"/>
              </a:rPr>
              <a:t>Téléphone :</a:t>
            </a:r>
            <a:r>
              <a:rPr lang="fr-CA" sz="1800" kern="100">
                <a:effectLst/>
                <a:latin typeface="Montserrat" panose="00000500000000000000" pitchFamily="2" charset="0"/>
                <a:ea typeface="Calibri" panose="020F0502020204030204" pitchFamily="34" charset="0"/>
                <a:cs typeface="Times New Roman" panose="02020603050405020304" pitchFamily="18" charset="0"/>
              </a:rPr>
              <a:t> 450-229-6650 | 1 888 229-6650 sans frais</a:t>
            </a:r>
          </a:p>
          <a:p>
            <a:pPr algn="just">
              <a:lnSpc>
                <a:spcPct val="107000"/>
              </a:lnSpc>
              <a:spcAft>
                <a:spcPts val="600"/>
              </a:spcAft>
            </a:pPr>
            <a:r>
              <a:rPr lang="fr-CA" sz="1800" b="1" kern="100">
                <a:effectLst/>
                <a:latin typeface="Montserrat" panose="00000500000000000000" pitchFamily="2" charset="0"/>
                <a:ea typeface="Calibri" panose="020F0502020204030204" pitchFamily="34" charset="0"/>
                <a:cs typeface="Times New Roman" panose="02020603050405020304" pitchFamily="18" charset="0"/>
              </a:rPr>
              <a:t>Courriel :</a:t>
            </a:r>
            <a:r>
              <a:rPr lang="fr-CA" sz="1800" kern="100">
                <a:effectLst/>
                <a:latin typeface="Montserrat" panose="00000500000000000000" pitchFamily="2" charset="0"/>
                <a:ea typeface="Calibri" panose="020F0502020204030204" pitchFamily="34" charset="0"/>
                <a:cs typeface="Times New Roman" panose="02020603050405020304" pitchFamily="18" charset="0"/>
              </a:rPr>
              <a:t> </a:t>
            </a:r>
            <a:r>
              <a:rPr lang="fr-CA" sz="1800" u="sng" kern="100">
                <a:solidFill>
                  <a:srgbClr val="0563C1"/>
                </a:solidFill>
                <a:effectLst/>
                <a:latin typeface="Montserrat" panose="00000500000000000000" pitchFamily="2" charset="0"/>
                <a:ea typeface="Calibri" panose="020F0502020204030204" pitchFamily="34" charset="0"/>
                <a:cs typeface="Times New Roman" panose="02020603050405020304" pitchFamily="18" charset="0"/>
                <a:hlinkClick r:id="rId3"/>
              </a:rPr>
              <a:t>info@escouade.org </a:t>
            </a:r>
            <a:endParaRPr lang="fr-CA" sz="1800" kern="100">
              <a:effectLst/>
              <a:latin typeface="Montserrat"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600"/>
              </a:spcAft>
            </a:pPr>
            <a:r>
              <a:rPr lang="fr-CA" sz="1800" b="1" kern="100">
                <a:effectLst/>
                <a:latin typeface="Montserrat" panose="00000500000000000000" pitchFamily="2" charset="0"/>
                <a:ea typeface="Calibri" panose="020F0502020204030204" pitchFamily="34" charset="0"/>
                <a:cs typeface="Times New Roman" panose="02020603050405020304" pitchFamily="18" charset="0"/>
              </a:rPr>
              <a:t>Site Web :</a:t>
            </a:r>
            <a:r>
              <a:rPr lang="fr-CA" sz="1800" kern="100">
                <a:effectLst/>
                <a:latin typeface="Montserrat" panose="00000500000000000000" pitchFamily="2" charset="0"/>
                <a:ea typeface="Calibri" panose="020F0502020204030204" pitchFamily="34" charset="0"/>
                <a:cs typeface="Times New Roman" panose="02020603050405020304" pitchFamily="18" charset="0"/>
              </a:rPr>
              <a:t> </a:t>
            </a:r>
            <a:r>
              <a:rPr lang="fr-CA" sz="1800" u="sng" kern="100">
                <a:solidFill>
                  <a:srgbClr val="0563C1"/>
                </a:solidFill>
                <a:effectLst/>
                <a:latin typeface="Montserrat" panose="00000500000000000000" pitchFamily="2" charset="0"/>
                <a:ea typeface="Calibri" panose="020F0502020204030204" pitchFamily="34" charset="0"/>
                <a:cs typeface="Times New Roman" panose="02020603050405020304" pitchFamily="18" charset="0"/>
                <a:hlinkClick r:id="rId4"/>
              </a:rPr>
              <a:t>https://escouade.org</a:t>
            </a:r>
            <a:endParaRPr lang="fr-CA" sz="1800" kern="100">
              <a:effectLst/>
              <a:latin typeface="Montserrat" panose="00000500000000000000" pitchFamily="2" charset="0"/>
              <a:ea typeface="Calibri" panose="020F0502020204030204" pitchFamily="34" charset="0"/>
              <a:cs typeface="Times New Roman" panose="02020603050405020304" pitchFamily="18" charset="0"/>
            </a:endParaRPr>
          </a:p>
          <a:p>
            <a:endParaRPr lang="fr-CA"/>
          </a:p>
        </p:txBody>
      </p:sp>
      <p:sp>
        <p:nvSpPr>
          <p:cNvPr id="4" name="Espace réservé du numéro de diapositive 3"/>
          <p:cNvSpPr>
            <a:spLocks noGrp="1"/>
          </p:cNvSpPr>
          <p:nvPr>
            <p:ph type="sldNum" sz="quarter" idx="5"/>
          </p:nvPr>
        </p:nvSpPr>
        <p:spPr/>
        <p:txBody>
          <a:bodyPr/>
          <a:lstStyle/>
          <a:p>
            <a:fld id="{7994C167-9EC2-4C70-BC09-8A68CB99635B}" type="slidenum">
              <a:rPr lang="fr-CA" smtClean="0"/>
              <a:t>15</a:t>
            </a:fld>
            <a:endParaRPr lang="fr-CA"/>
          </a:p>
        </p:txBody>
      </p:sp>
    </p:spTree>
    <p:extLst>
      <p:ext uri="{BB962C8B-B14F-4D97-AF65-F5344CB8AC3E}">
        <p14:creationId xmlns:p14="http://schemas.microsoft.com/office/powerpoint/2010/main" val="2361238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100">
                <a:latin typeface="Fira Sans" panose="020B0503050000020004" pitchFamily="34" charset="0"/>
              </a:rPr>
              <a:t>Aujourd’hui, nous allons parler des droits des enfants.</a:t>
            </a:r>
          </a:p>
          <a:p>
            <a:endParaRPr lang="fr-CA" sz="1100">
              <a:latin typeface="Fira Sans" panose="020B0503050000020004" pitchFamily="34" charset="0"/>
            </a:endParaRPr>
          </a:p>
          <a:p>
            <a:r>
              <a:rPr lang="fr-CA" sz="1100">
                <a:solidFill>
                  <a:srgbClr val="374151"/>
                </a:solidFill>
                <a:latin typeface="Fira Sans" panose="020B0503050000020004" pitchFamily="34" charset="0"/>
              </a:rPr>
              <a:t>Les droits des enfants sont des règles spéciales qui existent pour s'assurer que tous les enfants sont traités avec </a:t>
            </a:r>
            <a:r>
              <a:rPr lang="fr-CA" sz="1100" b="1">
                <a:solidFill>
                  <a:srgbClr val="374151"/>
                </a:solidFill>
                <a:latin typeface="Fira Sans" panose="020B0503050000020004" pitchFamily="34" charset="0"/>
              </a:rPr>
              <a:t>respect</a:t>
            </a:r>
            <a:r>
              <a:rPr lang="fr-CA" sz="1100">
                <a:solidFill>
                  <a:srgbClr val="374151"/>
                </a:solidFill>
                <a:latin typeface="Fira Sans" panose="020B0503050000020004" pitchFamily="34" charset="0"/>
              </a:rPr>
              <a:t>, qu'ils soient en sécurité et qu'ils puissent grandir heureux et en bonne santé (</a:t>
            </a:r>
            <a:r>
              <a:rPr lang="fr-CA" sz="1100" b="1">
                <a:solidFill>
                  <a:srgbClr val="374151"/>
                </a:solidFill>
                <a:latin typeface="Fira Sans" panose="020B0503050000020004" pitchFamily="34" charset="0"/>
              </a:rPr>
              <a:t>liberté</a:t>
            </a:r>
            <a:r>
              <a:rPr lang="fr-CA" sz="1100">
                <a:solidFill>
                  <a:srgbClr val="374151"/>
                </a:solidFill>
                <a:latin typeface="Fira Sans" panose="020B0503050000020004" pitchFamily="34" charset="0"/>
              </a:rPr>
              <a:t>).</a:t>
            </a:r>
            <a:endParaRPr lang="fr-CA" sz="1100">
              <a:latin typeface="Fira Sans" panose="020B0503050000020004" pitchFamily="34" charset="0"/>
            </a:endParaRPr>
          </a:p>
        </p:txBody>
      </p:sp>
      <p:sp>
        <p:nvSpPr>
          <p:cNvPr id="4" name="Espace réservé du numéro de diapositive 3"/>
          <p:cNvSpPr>
            <a:spLocks noGrp="1"/>
          </p:cNvSpPr>
          <p:nvPr>
            <p:ph type="sldNum" sz="quarter" idx="5"/>
          </p:nvPr>
        </p:nvSpPr>
        <p:spPr/>
        <p:txBody>
          <a:bodyPr/>
          <a:lstStyle/>
          <a:p>
            <a:pPr defTabSz="931774">
              <a:defRPr/>
            </a:pPr>
            <a:fld id="{969AED57-5DE1-470E-B165-1F0C758590E8}" type="slidenum">
              <a:rPr lang="fr-CA">
                <a:solidFill>
                  <a:prstClr val="black"/>
                </a:solidFill>
                <a:latin typeface="Calibri" panose="020F0502020204030204"/>
              </a:rPr>
              <a:pPr defTabSz="931774">
                <a:defRPr/>
              </a:pPr>
              <a:t>2</a:t>
            </a:fld>
            <a:endParaRPr lang="fr-CA">
              <a:solidFill>
                <a:prstClr val="black"/>
              </a:solidFill>
              <a:latin typeface="Calibri" panose="020F0502020204030204"/>
            </a:endParaRPr>
          </a:p>
        </p:txBody>
      </p:sp>
    </p:spTree>
    <p:extLst>
      <p:ext uri="{BB962C8B-B14F-4D97-AF65-F5344CB8AC3E}">
        <p14:creationId xmlns:p14="http://schemas.microsoft.com/office/powerpoint/2010/main" val="849426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100" b="1">
                <a:solidFill>
                  <a:schemeClr val="tx1"/>
                </a:solidFill>
                <a:latin typeface="Fira Sans" panose="020B0503050000020004" pitchFamily="34" charset="0"/>
              </a:rPr>
              <a:t>Avec l’affiche du thermomètre :</a:t>
            </a:r>
          </a:p>
          <a:p>
            <a:endParaRPr lang="fr-CA" sz="1100">
              <a:solidFill>
                <a:schemeClr val="tx1"/>
              </a:solidFill>
              <a:latin typeface="Fira Sans" panose="020B0503050000020004" pitchFamily="34" charset="0"/>
            </a:endParaRPr>
          </a:p>
          <a:p>
            <a:pPr algn="just">
              <a:lnSpc>
                <a:spcPct val="107000"/>
              </a:lnSpc>
              <a:spcAft>
                <a:spcPts val="1200"/>
              </a:spcAft>
            </a:pPr>
            <a:r>
              <a:rPr lang="fr-CA" sz="1100" kern="100">
                <a:effectLst/>
                <a:latin typeface="Montserrat" panose="00000500000000000000" pitchFamily="2" charset="0"/>
                <a:ea typeface="Calibri" panose="020F0502020204030204" pitchFamily="34" charset="0"/>
                <a:cs typeface="Times New Roman" panose="02020603050405020304" pitchFamily="18" charset="0"/>
              </a:rPr>
              <a:t>Selon toi, à quoi sert le thermomètre ? Il sert à mesurer les émotions.</a:t>
            </a:r>
          </a:p>
          <a:p>
            <a:pPr algn="just">
              <a:lnSpc>
                <a:spcPct val="107000"/>
              </a:lnSpc>
              <a:spcAft>
                <a:spcPts val="1200"/>
              </a:spcAft>
            </a:pPr>
            <a:endParaRPr lang="fr-CA" sz="1100" kern="10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gn="just">
              <a:lnSpc>
                <a:spcPct val="107000"/>
              </a:lnSpc>
              <a:spcAft>
                <a:spcPts val="1200"/>
              </a:spcAft>
              <a:buFont typeface="Arial" panose="020B0604020202020204" pitchFamily="34" charset="0"/>
              <a:buChar char="•"/>
              <a:tabLst>
                <a:tab pos="466090" algn="l"/>
              </a:tabLst>
            </a:pPr>
            <a:r>
              <a:rPr lang="fr-CA" sz="1100" kern="100">
                <a:effectLst/>
                <a:latin typeface="Montserrat" panose="00000500000000000000" pitchFamily="2" charset="0"/>
                <a:ea typeface="Calibri" panose="020F0502020204030204" pitchFamily="34" charset="0"/>
                <a:cs typeface="Times New Roman" panose="02020603050405020304" pitchFamily="18" charset="0"/>
              </a:rPr>
              <a:t>Quand on est dans le </a:t>
            </a:r>
            <a:r>
              <a:rPr lang="fr-CA" sz="1100" b="1" kern="100">
                <a:solidFill>
                  <a:srgbClr val="00B050"/>
                </a:solidFill>
                <a:effectLst/>
                <a:latin typeface="Montserrat" panose="00000500000000000000" pitchFamily="2" charset="0"/>
                <a:ea typeface="Calibri" panose="020F0502020204030204" pitchFamily="34" charset="0"/>
                <a:cs typeface="Times New Roman" panose="02020603050405020304" pitchFamily="18" charset="0"/>
              </a:rPr>
              <a:t>vert</a:t>
            </a:r>
            <a:r>
              <a:rPr lang="fr-CA" sz="1100" kern="100">
                <a:effectLst/>
                <a:latin typeface="Montserrat" panose="00000500000000000000" pitchFamily="2" charset="0"/>
                <a:ea typeface="Calibri" panose="020F0502020204030204" pitchFamily="34" charset="0"/>
                <a:cs typeface="Times New Roman" panose="02020603050405020304" pitchFamily="18" charset="0"/>
              </a:rPr>
              <a:t> selon toi, comment se </a:t>
            </a:r>
            <a:r>
              <a:rPr lang="fr-CA" sz="1100" kern="100" err="1">
                <a:effectLst/>
                <a:latin typeface="Montserrat" panose="00000500000000000000" pitchFamily="2" charset="0"/>
                <a:ea typeface="Calibri" panose="020F0502020204030204" pitchFamily="34" charset="0"/>
                <a:cs typeface="Times New Roman" panose="02020603050405020304" pitchFamily="18" charset="0"/>
              </a:rPr>
              <a:t>sent-on</a:t>
            </a:r>
            <a:r>
              <a:rPr lang="fr-CA" sz="1100" kern="100">
                <a:effectLst/>
                <a:latin typeface="Montserrat" panose="00000500000000000000" pitchFamily="2" charset="0"/>
                <a:ea typeface="Calibri" panose="020F0502020204030204" pitchFamily="34" charset="0"/>
                <a:cs typeface="Times New Roman" panose="02020603050405020304" pitchFamily="18" charset="0"/>
              </a:rPr>
              <a:t> ? </a:t>
            </a:r>
          </a:p>
          <a:p>
            <a:pPr marL="742950" lvl="1" indent="-285750" algn="just">
              <a:lnSpc>
                <a:spcPct val="107000"/>
              </a:lnSpc>
              <a:spcAft>
                <a:spcPts val="1200"/>
              </a:spcAft>
              <a:buFont typeface="Arial" panose="020B0604020202020204" pitchFamily="34" charset="0"/>
              <a:buChar char="•"/>
              <a:tabLst>
                <a:tab pos="466090" algn="l"/>
                <a:tab pos="914400" algn="l"/>
              </a:tabLst>
            </a:pPr>
            <a:r>
              <a:rPr lang="fr-CA" sz="1100" kern="100">
                <a:effectLst/>
                <a:latin typeface="Montserrat" panose="00000500000000000000" pitchFamily="2" charset="0"/>
                <a:ea typeface="Calibri" panose="020F0502020204030204" pitchFamily="34" charset="0"/>
                <a:cs typeface="Times New Roman" panose="02020603050405020304" pitchFamily="18" charset="0"/>
              </a:rPr>
              <a:t>On se sent bien, on est heureux, joyeux, reposé, calme, on vit une belle surprise, etc. </a:t>
            </a:r>
          </a:p>
          <a:p>
            <a:pPr marL="742950" lvl="1" indent="-285750" algn="just">
              <a:lnSpc>
                <a:spcPct val="107000"/>
              </a:lnSpc>
              <a:spcAft>
                <a:spcPts val="1200"/>
              </a:spcAft>
              <a:buFont typeface="Arial" panose="020B0604020202020204" pitchFamily="34" charset="0"/>
              <a:buChar char="•"/>
              <a:tabLst>
                <a:tab pos="466090" algn="l"/>
                <a:tab pos="914400" algn="l"/>
              </a:tabLst>
            </a:pPr>
            <a:endParaRPr lang="fr-CA" sz="1100" kern="10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gn="just">
              <a:lnSpc>
                <a:spcPct val="107000"/>
              </a:lnSpc>
              <a:spcAft>
                <a:spcPts val="1200"/>
              </a:spcAft>
              <a:buFont typeface="Arial" panose="020B0604020202020204" pitchFamily="34" charset="0"/>
              <a:buChar char="•"/>
              <a:tabLst>
                <a:tab pos="466090" algn="l"/>
              </a:tabLst>
            </a:pPr>
            <a:r>
              <a:rPr lang="fr-CA" sz="1100" kern="100">
                <a:effectLst/>
                <a:latin typeface="Montserrat" panose="00000500000000000000" pitchFamily="2" charset="0"/>
                <a:ea typeface="Calibri" panose="020F0502020204030204" pitchFamily="34" charset="0"/>
                <a:cs typeface="Times New Roman" panose="02020603050405020304" pitchFamily="18" charset="0"/>
              </a:rPr>
              <a:t>Quand on est dans le </a:t>
            </a:r>
            <a:r>
              <a:rPr lang="fr-CA" sz="1100" b="1" kern="100">
                <a:solidFill>
                  <a:srgbClr val="FFC000"/>
                </a:solidFill>
                <a:effectLst/>
                <a:latin typeface="Montserrat" panose="00000500000000000000" pitchFamily="2" charset="0"/>
                <a:ea typeface="Calibri" panose="020F0502020204030204" pitchFamily="34" charset="0"/>
                <a:cs typeface="Times New Roman" panose="02020603050405020304" pitchFamily="18" charset="0"/>
              </a:rPr>
              <a:t>jaune</a:t>
            </a:r>
            <a:r>
              <a:rPr lang="fr-CA" sz="1100" kern="100">
                <a:effectLst/>
                <a:latin typeface="Montserrat" panose="00000500000000000000" pitchFamily="2" charset="0"/>
                <a:ea typeface="Calibri" panose="020F0502020204030204" pitchFamily="34" charset="0"/>
                <a:cs typeface="Times New Roman" panose="02020603050405020304" pitchFamily="18" charset="0"/>
              </a:rPr>
              <a:t> selon toi, comment se </a:t>
            </a:r>
            <a:r>
              <a:rPr lang="fr-CA" sz="1100" kern="100" err="1">
                <a:effectLst/>
                <a:latin typeface="Montserrat" panose="00000500000000000000" pitchFamily="2" charset="0"/>
                <a:ea typeface="Calibri" panose="020F0502020204030204" pitchFamily="34" charset="0"/>
                <a:cs typeface="Times New Roman" panose="02020603050405020304" pitchFamily="18" charset="0"/>
              </a:rPr>
              <a:t>sent-on</a:t>
            </a:r>
            <a:r>
              <a:rPr lang="fr-CA" sz="1100" kern="100">
                <a:effectLst/>
                <a:latin typeface="Montserrat" panose="00000500000000000000" pitchFamily="2" charset="0"/>
                <a:ea typeface="Calibri" panose="020F0502020204030204" pitchFamily="34" charset="0"/>
                <a:cs typeface="Times New Roman" panose="02020603050405020304" pitchFamily="18" charset="0"/>
              </a:rPr>
              <a:t> ? </a:t>
            </a:r>
          </a:p>
          <a:p>
            <a:pPr marL="742950" lvl="1" indent="-285750" algn="just">
              <a:lnSpc>
                <a:spcPct val="107000"/>
              </a:lnSpc>
              <a:spcAft>
                <a:spcPts val="1200"/>
              </a:spcAft>
              <a:buFont typeface="Arial" panose="020B0604020202020204" pitchFamily="34" charset="0"/>
              <a:buChar char="•"/>
              <a:tabLst>
                <a:tab pos="466090" algn="l"/>
                <a:tab pos="914400" algn="l"/>
              </a:tabLst>
            </a:pPr>
            <a:r>
              <a:rPr lang="fr-CA" sz="1100" kern="100">
                <a:effectLst/>
                <a:latin typeface="Montserrat" panose="00000500000000000000" pitchFamily="2" charset="0"/>
                <a:ea typeface="Calibri" panose="020F0502020204030204" pitchFamily="34" charset="0"/>
                <a:cs typeface="Times New Roman" panose="02020603050405020304" pitchFamily="18" charset="0"/>
              </a:rPr>
              <a:t>On se sent bof/patate, il y a un petit quelque chose qui te dérange, tu as peut-être mal dormi, un mal de tête, tu manges des brocolis et ça te dégoûte, etc. </a:t>
            </a:r>
          </a:p>
          <a:p>
            <a:pPr marL="742950" lvl="1" indent="-285750" algn="just">
              <a:lnSpc>
                <a:spcPct val="107000"/>
              </a:lnSpc>
              <a:spcAft>
                <a:spcPts val="1200"/>
              </a:spcAft>
              <a:buFont typeface="Arial" panose="020B0604020202020204" pitchFamily="34" charset="0"/>
              <a:buChar char="•"/>
              <a:tabLst>
                <a:tab pos="466090" algn="l"/>
                <a:tab pos="914400" algn="l"/>
              </a:tabLst>
            </a:pPr>
            <a:endParaRPr lang="fr-CA" sz="1100" kern="100">
              <a:effectLst/>
              <a:latin typeface="Montserrat" panose="00000500000000000000" pitchFamily="2" charset="0"/>
              <a:ea typeface="Calibri" panose="020F0502020204030204" pitchFamily="34" charset="0"/>
              <a:cs typeface="Times New Roman" panose="02020603050405020304" pitchFamily="18" charset="0"/>
            </a:endParaRPr>
          </a:p>
          <a:p>
            <a:pPr marL="342900" lvl="0" indent="-342900" algn="just">
              <a:lnSpc>
                <a:spcPct val="107000"/>
              </a:lnSpc>
              <a:spcAft>
                <a:spcPts val="1200"/>
              </a:spcAft>
              <a:buFont typeface="Arial" panose="020B0604020202020204" pitchFamily="34" charset="0"/>
              <a:buChar char="•"/>
              <a:tabLst>
                <a:tab pos="466090" algn="l"/>
              </a:tabLst>
            </a:pPr>
            <a:r>
              <a:rPr lang="fr-CA" sz="1100" kern="100">
                <a:effectLst/>
                <a:latin typeface="Montserrat" panose="00000500000000000000" pitchFamily="2" charset="0"/>
                <a:ea typeface="Calibri" panose="020F0502020204030204" pitchFamily="34" charset="0"/>
                <a:cs typeface="Times New Roman" panose="02020603050405020304" pitchFamily="18" charset="0"/>
              </a:rPr>
              <a:t>Quand on est dans le </a:t>
            </a:r>
            <a:r>
              <a:rPr lang="fr-CA" sz="1100" b="1" kern="100">
                <a:solidFill>
                  <a:srgbClr val="FF0000"/>
                </a:solidFill>
                <a:effectLst/>
                <a:latin typeface="Montserrat" panose="00000500000000000000" pitchFamily="2" charset="0"/>
                <a:ea typeface="Calibri" panose="020F0502020204030204" pitchFamily="34" charset="0"/>
                <a:cs typeface="Times New Roman" panose="02020603050405020304" pitchFamily="18" charset="0"/>
              </a:rPr>
              <a:t>rouge</a:t>
            </a:r>
            <a:r>
              <a:rPr lang="fr-CA" sz="1100" kern="100">
                <a:effectLst/>
                <a:latin typeface="Montserrat" panose="00000500000000000000" pitchFamily="2" charset="0"/>
                <a:ea typeface="Calibri" panose="020F0502020204030204" pitchFamily="34" charset="0"/>
                <a:cs typeface="Times New Roman" panose="02020603050405020304" pitchFamily="18" charset="0"/>
              </a:rPr>
              <a:t> selon toi, comment se </a:t>
            </a:r>
            <a:r>
              <a:rPr lang="fr-CA" sz="1100" kern="100" err="1">
                <a:effectLst/>
                <a:latin typeface="Montserrat" panose="00000500000000000000" pitchFamily="2" charset="0"/>
                <a:ea typeface="Calibri" panose="020F0502020204030204" pitchFamily="34" charset="0"/>
                <a:cs typeface="Times New Roman" panose="02020603050405020304" pitchFamily="18" charset="0"/>
              </a:rPr>
              <a:t>sent-on</a:t>
            </a:r>
            <a:r>
              <a:rPr lang="fr-CA" sz="1100" kern="100">
                <a:effectLst/>
                <a:latin typeface="Montserrat" panose="00000500000000000000" pitchFamily="2" charset="0"/>
                <a:ea typeface="Calibri" panose="020F0502020204030204" pitchFamily="34" charset="0"/>
                <a:cs typeface="Times New Roman" panose="02020603050405020304" pitchFamily="18" charset="0"/>
              </a:rPr>
              <a:t> ? </a:t>
            </a:r>
          </a:p>
          <a:p>
            <a:pPr marL="742950" lvl="1" indent="-285750" algn="just">
              <a:lnSpc>
                <a:spcPct val="107000"/>
              </a:lnSpc>
              <a:spcAft>
                <a:spcPts val="1200"/>
              </a:spcAft>
              <a:buFont typeface="Arial" panose="020B0604020202020204" pitchFamily="34" charset="0"/>
              <a:buChar char="•"/>
              <a:tabLst>
                <a:tab pos="466090" algn="l"/>
                <a:tab pos="914400" algn="l"/>
              </a:tabLst>
            </a:pPr>
            <a:r>
              <a:rPr lang="fr-CA" sz="1100" kern="100">
                <a:effectLst/>
                <a:latin typeface="Montserrat" panose="00000500000000000000" pitchFamily="2" charset="0"/>
                <a:ea typeface="Calibri" panose="020F0502020204030204" pitchFamily="34" charset="0"/>
                <a:cs typeface="Times New Roman" panose="02020603050405020304" pitchFamily="18" charset="0"/>
              </a:rPr>
              <a:t>On se sent en colère, triste, peur, etc.</a:t>
            </a:r>
          </a:p>
          <a:p>
            <a:pPr marL="742950" lvl="1" indent="-285750" algn="just">
              <a:lnSpc>
                <a:spcPct val="107000"/>
              </a:lnSpc>
              <a:spcAft>
                <a:spcPts val="1200"/>
              </a:spcAft>
              <a:buFont typeface="Arial" panose="020B0604020202020204" pitchFamily="34" charset="0"/>
              <a:buChar char="•"/>
              <a:tabLst>
                <a:tab pos="466090" algn="l"/>
                <a:tab pos="914400" algn="l"/>
              </a:tabLst>
            </a:pPr>
            <a:endParaRPr lang="fr-CA" sz="1100" kern="100">
              <a:effectLst/>
              <a:latin typeface="Montserrat"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1200"/>
              </a:spcAft>
            </a:pPr>
            <a:r>
              <a:rPr lang="fr-CA" sz="1100" kern="100">
                <a:effectLst/>
                <a:latin typeface="Montserrat" panose="00000500000000000000" pitchFamily="2" charset="0"/>
                <a:ea typeface="Calibri" panose="020F0502020204030204" pitchFamily="34" charset="0"/>
                <a:cs typeface="Times New Roman" panose="02020603050405020304" pitchFamily="18" charset="0"/>
              </a:rPr>
              <a:t>C’est correct de se sentir dans le vert, le jaune ou le rouge, ce sont des couleurs qui représentent simplement comment tu te sens ! Il n’y a pas de bonne ou de mauvaise réponse. D’ailleurs, comment vas-tu aujourd’hui ?</a:t>
            </a:r>
          </a:p>
          <a:p>
            <a:pPr algn="just">
              <a:lnSpc>
                <a:spcPct val="107000"/>
              </a:lnSpc>
              <a:spcAft>
                <a:spcPts val="1200"/>
              </a:spcAft>
            </a:pPr>
            <a:endParaRPr lang="fr-CA" sz="1100" kern="100">
              <a:effectLst/>
              <a:latin typeface="Montserrat"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1200"/>
              </a:spcAft>
            </a:pPr>
            <a:r>
              <a:rPr lang="fr-CA" sz="1100" b="1" kern="100">
                <a:effectLst/>
                <a:latin typeface="Montserrat" panose="00000500000000000000" pitchFamily="2" charset="0"/>
                <a:ea typeface="Calibri" panose="020F0502020204030204" pitchFamily="34" charset="0"/>
                <a:cs typeface="Times New Roman" panose="02020603050405020304" pitchFamily="18" charset="0"/>
              </a:rPr>
              <a:t>Retour suggéré : </a:t>
            </a:r>
            <a:r>
              <a:rPr lang="fr-CA" sz="1100" kern="100">
                <a:effectLst/>
                <a:latin typeface="Montserrat" panose="00000500000000000000" pitchFamily="2" charset="0"/>
                <a:ea typeface="Calibri" panose="020F0502020204030204" pitchFamily="34" charset="0"/>
                <a:cs typeface="Times New Roman" panose="02020603050405020304" pitchFamily="18" charset="0"/>
              </a:rPr>
              <a:t>Je suis contente de voir que plusieurs d’entre vous vont bien. Pour ceux qui se sentent dans le jaune ou le rouge, que faudrait-il faire si tu ne te sens pas bien et que tu n’es pas capable de régler ton problème </a:t>
            </a:r>
            <a:r>
              <a:rPr lang="fr-CA" sz="1100" kern="100" err="1">
                <a:effectLst/>
                <a:latin typeface="Montserrat" panose="00000500000000000000" pitchFamily="2" charset="0"/>
                <a:ea typeface="Calibri" panose="020F0502020204030204" pitchFamily="34" charset="0"/>
                <a:cs typeface="Times New Roman" panose="02020603050405020304" pitchFamily="18" charset="0"/>
              </a:rPr>
              <a:t>tout.e</a:t>
            </a:r>
            <a:r>
              <a:rPr lang="fr-CA" sz="1100" kern="100">
                <a:effectLst/>
                <a:latin typeface="Montserrat" panose="00000500000000000000" pitchFamily="2" charset="0"/>
                <a:ea typeface="Calibri" panose="020F0502020204030204" pitchFamily="34" charset="0"/>
                <a:cs typeface="Times New Roman" panose="02020603050405020304" pitchFamily="18" charset="0"/>
              </a:rPr>
              <a:t> </a:t>
            </a:r>
            <a:r>
              <a:rPr lang="fr-CA" sz="1100" kern="100" err="1">
                <a:effectLst/>
                <a:latin typeface="Montserrat" panose="00000500000000000000" pitchFamily="2" charset="0"/>
                <a:ea typeface="Calibri" panose="020F0502020204030204" pitchFamily="34" charset="0"/>
                <a:cs typeface="Times New Roman" panose="02020603050405020304" pitchFamily="18" charset="0"/>
              </a:rPr>
              <a:t>seul.e</a:t>
            </a:r>
            <a:r>
              <a:rPr lang="fr-CA" sz="1100" kern="100">
                <a:effectLst/>
                <a:latin typeface="Montserrat" panose="00000500000000000000" pitchFamily="2" charset="0"/>
                <a:ea typeface="Calibri" panose="020F0502020204030204" pitchFamily="34" charset="0"/>
                <a:cs typeface="Times New Roman" panose="02020603050405020304" pitchFamily="18" charset="0"/>
              </a:rPr>
              <a:t> ? Aller voir un adulte, exactement. Plus précisément, il faut aller voir un adulte de confiance.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85F9F-CB76-449C-9590-EE5D0D76D3AD}"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568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100" b="1" u="sng">
                <a:latin typeface="Fira Sans" panose="020B0503050000020004" pitchFamily="34" charset="0"/>
              </a:rPr>
              <a:t>Présentation de Prudence :</a:t>
            </a:r>
          </a:p>
          <a:p>
            <a:endParaRPr lang="fr-CA" sz="1100">
              <a:latin typeface="Fira Sans" panose="020B0503050000020004" pitchFamily="34" charset="0"/>
            </a:endParaRPr>
          </a:p>
          <a:p>
            <a:r>
              <a:rPr lang="fr-CA" sz="1100">
                <a:latin typeface="Fira Sans" panose="020B0503050000020004" pitchFamily="34" charset="0"/>
              </a:rPr>
              <a:t>Montrer aux enfants l’affiche de Prudence (optionnel) : </a:t>
            </a:r>
          </a:p>
          <a:p>
            <a:endParaRPr lang="fr-CA" sz="1100">
              <a:latin typeface="Fira Sans" panose="020B0503050000020004" pitchFamily="34" charset="0"/>
            </a:endParaRPr>
          </a:p>
          <a:p>
            <a:r>
              <a:rPr lang="fr-CA" sz="1100">
                <a:latin typeface="Fira Sans" panose="020B0503050000020004" pitchFamily="34" charset="0"/>
              </a:rPr>
              <a:t>Explication suggérée : « Prudence est une superhéroïne. Sais-tu ce que c’est ? C’est une personne qui protège les autres et qui a des superpouvoirs. Prudence a un superpouvoir très spécial, qu’elle veut transmettre à tous les enfants : celui d’être capable de se protéger contre la violence. »</a:t>
            </a:r>
          </a:p>
          <a:p>
            <a:endParaRPr lang="fr-CA" sz="1100">
              <a:latin typeface="Fira Sans" panose="020B0503050000020004" pitchFamily="34" charset="0"/>
            </a:endParaRPr>
          </a:p>
        </p:txBody>
      </p:sp>
      <p:sp>
        <p:nvSpPr>
          <p:cNvPr id="4" name="Espace réservé du numéro de diapositive 3"/>
          <p:cNvSpPr>
            <a:spLocks noGrp="1"/>
          </p:cNvSpPr>
          <p:nvPr>
            <p:ph type="sldNum" sz="quarter" idx="5"/>
          </p:nvPr>
        </p:nvSpPr>
        <p:spPr/>
        <p:txBody>
          <a:bodyPr/>
          <a:lstStyle/>
          <a:p>
            <a:fld id="{22385F9F-CB76-449C-9590-EE5D0D76D3AD}" type="slidenum">
              <a:rPr lang="fr-CA" smtClean="0"/>
              <a:t>4</a:t>
            </a:fld>
            <a:endParaRPr lang="fr-CA"/>
          </a:p>
        </p:txBody>
      </p:sp>
    </p:spTree>
    <p:extLst>
      <p:ext uri="{BB962C8B-B14F-4D97-AF65-F5344CB8AC3E}">
        <p14:creationId xmlns:p14="http://schemas.microsoft.com/office/powerpoint/2010/main" val="2545636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b="1" i="0" u="sng" dirty="0">
                <a:latin typeface="Fira Sans" panose="020B0503050000020004" pitchFamily="34" charset="0"/>
              </a:rPr>
              <a:t>Présentation du sujet version 1 (secret)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dirty="0">
              <a:latin typeface="Fira Sans" panose="020B050305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latin typeface="Fira Sans" panose="020B0503050000020004" pitchFamily="34" charset="0"/>
              </a:rPr>
              <a:t>Prudence aimerait vous faire deviner notre première activité ! J’aurais besoin d’un ou une volontaire qui viendrait me rejoindre à l’avant.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dirty="0">
              <a:latin typeface="Fira Sans" panose="020B050305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latin typeface="Fira Sans" panose="020B0503050000020004" pitchFamily="34" charset="0"/>
              </a:rPr>
              <a:t>Chuchoter à l’oreille du volontaire (pour éviter que la démonstration ne fonctionne pas) : « je vais m’approcher de toi, lorsque tu sens que je suis dans ta bulle, recule-toi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dirty="0">
              <a:latin typeface="Fira Sans" panose="020B050305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latin typeface="Fira Sans" panose="020B0503050000020004" pitchFamily="34" charset="0"/>
              </a:rPr>
              <a:t>Maintenant, regardez bien ce qui va se passer à l’avant ! (Exécuter l’exercice.)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dirty="0">
              <a:latin typeface="Fira Sans" panose="020B050305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latin typeface="Fira Sans" panose="020B0503050000020004" pitchFamily="34" charset="0"/>
              </a:rPr>
              <a:t>Lorsque l’élève recule, demander aux jeunes de nous expliquer ce qu’ils ont vu. Tout à fait, vous avez vu juste ! Je suis entrée dans la bulle d’élève X ! C’est de ça que nous allons parler aujourd’hui, de la bulle!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b="0" dirty="0">
                <a:latin typeface="Fira Sans" panose="020B0503050000020004" pitchFamily="34" charset="0"/>
              </a:rPr>
              <a:t>C’est quoi la bulle, selon toi ? (prendre 2-3 mains)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b="0" dirty="0">
                <a:latin typeface="Fira Sans" panose="020B0503050000020004" pitchFamily="34" charset="0"/>
              </a:rPr>
              <a:t>Effectivement, la bulle, c’est un espace autour de toi qui est à toi. Tu as le droit de protéger cet espace si une personne que tu connais bien ou que tu ne connais pas s’approche trop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b="0" dirty="0">
              <a:latin typeface="Fira Sans" panose="020B050305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b="1" u="sng" dirty="0">
                <a:latin typeface="Fira Sans" panose="020B0503050000020004" pitchFamily="34" charset="0"/>
              </a:rPr>
              <a:t>Présentation du sujet, version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b="1" dirty="0">
              <a:latin typeface="Fira Sans" panose="020B050305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b="0" dirty="0">
                <a:latin typeface="Fira Sans" panose="020B0503050000020004" pitchFamily="34" charset="0"/>
              </a:rPr>
              <a:t>Aujourd’hui, nous allons parler de la bulle et du corps !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b="0" dirty="0">
                <a:latin typeface="Fira Sans" panose="020B0503050000020004" pitchFamily="34" charset="0"/>
              </a:rPr>
              <a:t>C’est quoi la bulle, selon toi ? (prendre 2-3 mains)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b="0" dirty="0">
                <a:latin typeface="Fira Sans" panose="020B0503050000020004" pitchFamily="34" charset="0"/>
              </a:rPr>
              <a:t>Effectivement, la bulle, c’est un espace autour de toi qui est à toi. Tu as le droit de protéger cet espace si une personne que tu connais bien, que tu connais un peu ou que tu ne connais pas du tout s’approche trop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b="0" dirty="0">
              <a:solidFill>
                <a:schemeClr val="tx1"/>
              </a:solidFill>
              <a:latin typeface="Fira Sans" panose="020B0503050000020004"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4BA4F-2DEC-459D-B89C-5FEEFED5E459}"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663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b="1" u="sng">
                <a:solidFill>
                  <a:schemeClr val="tx1"/>
                </a:solidFill>
                <a:latin typeface="Fira Sans" panose="020B0503050000020004" pitchFamily="34" charset="0"/>
              </a:rPr>
              <a:t>Activité d’expérimentation de la bulle (10 min)</a:t>
            </a:r>
          </a:p>
          <a:p>
            <a:endParaRPr lang="fr-CA" sz="1100" b="1">
              <a:solidFill>
                <a:schemeClr val="tx1"/>
              </a:solidFill>
              <a:latin typeface="Fira Sans" panose="020B0503050000020004" pitchFamily="34" charset="0"/>
            </a:endParaRPr>
          </a:p>
          <a:p>
            <a:pPr marL="342900" lvl="0" indent="-342900" algn="just">
              <a:lnSpc>
                <a:spcPct val="107000"/>
              </a:lnSpc>
              <a:spcAft>
                <a:spcPts val="600"/>
              </a:spcAft>
              <a:buFont typeface="Symbol" panose="05050102010706020507" pitchFamily="18" charset="2"/>
              <a:buChar char=""/>
            </a:pPr>
            <a:r>
              <a:rPr lang="fr-CA" sz="1800" kern="100">
                <a:effectLst/>
                <a:latin typeface="Montserrat" panose="00000500000000000000" pitchFamily="2" charset="0"/>
                <a:ea typeface="Calibri" panose="020F0502020204030204" pitchFamily="34" charset="0"/>
                <a:cs typeface="Times New Roman" panose="02020603050405020304" pitchFamily="18" charset="0"/>
              </a:rPr>
              <a:t>Demander aux élèves de se mettre en équipe de deux et de se déplacer dans un coin de la classe où ils peuvent être à deux bras de distance, comme sur l’image. Les équipes ne devraient pas se toucher entre elles.</a:t>
            </a:r>
          </a:p>
          <a:p>
            <a:pPr marL="0" indent="0">
              <a:buNone/>
            </a:pPr>
            <a:endParaRPr lang="fr-CA" b="0"/>
          </a:p>
        </p:txBody>
      </p:sp>
      <p:sp>
        <p:nvSpPr>
          <p:cNvPr id="4" name="Espace réservé du numéro de diapositive 3"/>
          <p:cNvSpPr>
            <a:spLocks noGrp="1"/>
          </p:cNvSpPr>
          <p:nvPr>
            <p:ph type="sldNum" sz="quarter" idx="5"/>
          </p:nvPr>
        </p:nvSpPr>
        <p:spPr/>
        <p:txBody>
          <a:bodyPr/>
          <a:lstStyle/>
          <a:p>
            <a:fld id="{7994C167-9EC2-4C70-BC09-8A68CB99635B}" type="slidenum">
              <a:rPr lang="fr-CA" smtClean="0"/>
              <a:t>6</a:t>
            </a:fld>
            <a:endParaRPr lang="fr-CA"/>
          </a:p>
        </p:txBody>
      </p:sp>
    </p:spTree>
    <p:extLst>
      <p:ext uri="{BB962C8B-B14F-4D97-AF65-F5344CB8AC3E}">
        <p14:creationId xmlns:p14="http://schemas.microsoft.com/office/powerpoint/2010/main" val="9062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ct val="107000"/>
              </a:lnSpc>
              <a:spcAft>
                <a:spcPts val="600"/>
              </a:spcAft>
              <a:buFont typeface="Symbol" panose="05050102010706020507" pitchFamily="18" charset="2"/>
              <a:buChar char=""/>
            </a:pPr>
            <a:r>
              <a:rPr lang="fr-CA" sz="1100" kern="100">
                <a:effectLst/>
                <a:latin typeface="Montserrat" panose="00000500000000000000" pitchFamily="2" charset="0"/>
                <a:ea typeface="Calibri" panose="020F0502020204030204" pitchFamily="34" charset="0"/>
                <a:cs typeface="Times New Roman" panose="02020603050405020304" pitchFamily="18" charset="0"/>
              </a:rPr>
              <a:t>Choisir un élève numéro 1 et un élève numéro 2. Le numéro 1 commence l’exercice et le numéro 2 le fera ensuite. </a:t>
            </a:r>
          </a:p>
          <a:p>
            <a:pPr marL="342900" lvl="0" indent="-342900" algn="just">
              <a:lnSpc>
                <a:spcPct val="107000"/>
              </a:lnSpc>
              <a:spcAft>
                <a:spcPts val="600"/>
              </a:spcAft>
              <a:buFont typeface="Symbol" panose="05050102010706020507" pitchFamily="18" charset="2"/>
              <a:buChar char=""/>
            </a:pPr>
            <a:r>
              <a:rPr lang="fr-CA" sz="1100" kern="100">
                <a:effectLst/>
                <a:latin typeface="Montserrat" panose="00000500000000000000" pitchFamily="2" charset="0"/>
                <a:ea typeface="Calibri" panose="020F0502020204030204" pitchFamily="34" charset="0"/>
                <a:cs typeface="Times New Roman" panose="02020603050405020304" pitchFamily="18" charset="0"/>
              </a:rPr>
              <a:t>Demander aux élèves de vous faire le signe 1 ou 2 avec les doigts lorsqu’ils ont choisi l’ordre de passage.</a:t>
            </a:r>
          </a:p>
          <a:p>
            <a:endParaRPr lang="fr-CA"/>
          </a:p>
        </p:txBody>
      </p:sp>
      <p:sp>
        <p:nvSpPr>
          <p:cNvPr id="4" name="Espace réservé du numéro de diapositive 3"/>
          <p:cNvSpPr>
            <a:spLocks noGrp="1"/>
          </p:cNvSpPr>
          <p:nvPr>
            <p:ph type="sldNum" sz="quarter" idx="5"/>
          </p:nvPr>
        </p:nvSpPr>
        <p:spPr/>
        <p:txBody>
          <a:bodyPr/>
          <a:lstStyle/>
          <a:p>
            <a:fld id="{7994C167-9EC2-4C70-BC09-8A68CB99635B}" type="slidenum">
              <a:rPr lang="fr-CA" smtClean="0"/>
              <a:t>7</a:t>
            </a:fld>
            <a:endParaRPr lang="fr-CA"/>
          </a:p>
        </p:txBody>
      </p:sp>
    </p:spTree>
    <p:extLst>
      <p:ext uri="{BB962C8B-B14F-4D97-AF65-F5344CB8AC3E}">
        <p14:creationId xmlns:p14="http://schemas.microsoft.com/office/powerpoint/2010/main" val="3721699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600"/>
              </a:spcAft>
            </a:pPr>
            <a:r>
              <a:rPr lang="fr-CA" sz="1800" b="1" kern="100">
                <a:effectLst/>
                <a:latin typeface="Montserrat" panose="00000500000000000000" pitchFamily="2" charset="0"/>
                <a:ea typeface="Calibri" panose="020F0502020204030204" pitchFamily="34" charset="0"/>
                <a:cs typeface="Times New Roman" panose="02020603050405020304" pitchFamily="18" charset="0"/>
              </a:rPr>
              <a:t>Instruction à donner aux enfants :</a:t>
            </a:r>
          </a:p>
          <a:p>
            <a:pPr>
              <a:lnSpc>
                <a:spcPct val="107000"/>
              </a:lnSpc>
              <a:spcAft>
                <a:spcPts val="600"/>
              </a:spcAft>
            </a:pPr>
            <a:endParaRPr lang="fr-CA" sz="1800" kern="100">
              <a:effectLst/>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spcAft>
                <a:spcPts val="600"/>
              </a:spcAft>
            </a:pPr>
            <a:r>
              <a:rPr lang="fr-CA" sz="1800" kern="100">
                <a:effectLst/>
                <a:latin typeface="Montserrat" panose="00000500000000000000" pitchFamily="2" charset="0"/>
                <a:ea typeface="Calibri" panose="020F0502020204030204" pitchFamily="34" charset="0"/>
                <a:cs typeface="Times New Roman" panose="02020603050405020304" pitchFamily="18" charset="0"/>
              </a:rPr>
              <a:t>Les numéros 1, vous allez vous avancer en premier. Vous devez être bien attentifs : chaque fois que je vais dire : « bip », tu avances d’un pas normal (l’enseignante montre ce qu’est un pas « normal »). Lorsque, les numéros 2, vous sentez que numéro 1 entre dans votre bulle, dites-lui : « STOP » en faisant le signe de main. Lorsque le numéro 2 a dit « STOP », le numéro 1 arrête. Vous vous replacez ensuite à deux bras de distance et attendez mes consignes. On y va : bip, bip, bip… On revient à deux bras de distance ! Bravo. Maintenant, au tour du numéro 2 de s’approcher du numéro 1. On y va : bip, bip, bip… On revient à deux bras de distance ! Bravo. </a:t>
            </a:r>
          </a:p>
          <a:p>
            <a:pPr>
              <a:lnSpc>
                <a:spcPct val="107000"/>
              </a:lnSpc>
              <a:spcAft>
                <a:spcPts val="600"/>
              </a:spcAft>
            </a:pPr>
            <a:r>
              <a:rPr lang="fr-CA" sz="1800" kern="100">
                <a:effectLst/>
                <a:latin typeface="Montserrat" panose="00000500000000000000" pitchFamily="2" charset="0"/>
                <a:ea typeface="Calibri" panose="020F0502020204030204" pitchFamily="34" charset="0"/>
                <a:cs typeface="Times New Roman" panose="02020603050405020304" pitchFamily="18" charset="0"/>
              </a:rPr>
              <a:t>*Il est possible que certains élèves soient à l’aise ensemble et se fassent un câlin, ce qui est bien aussi, pour autant que les deux se sentent bien/se donnent la permission !</a:t>
            </a:r>
          </a:p>
          <a:p>
            <a:pPr>
              <a:lnSpc>
                <a:spcPct val="107000"/>
              </a:lnSpc>
              <a:spcAft>
                <a:spcPts val="600"/>
              </a:spcAft>
            </a:pPr>
            <a:endParaRPr lang="fr-CA" sz="1800" kern="100">
              <a:effectLst/>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spcAft>
                <a:spcPts val="600"/>
              </a:spcAft>
            </a:pPr>
            <a:r>
              <a:rPr lang="fr-CA" sz="1800" b="1" kern="100">
                <a:effectLst/>
                <a:latin typeface="Montserrat" panose="00000500000000000000" pitchFamily="2" charset="0"/>
                <a:ea typeface="Calibri" panose="020F0502020204030204" pitchFamily="34" charset="0"/>
                <a:cs typeface="Times New Roman" panose="02020603050405020304" pitchFamily="18" charset="0"/>
              </a:rPr>
              <a:t>Retour</a:t>
            </a:r>
          </a:p>
          <a:p>
            <a:pPr>
              <a:lnSpc>
                <a:spcPct val="107000"/>
              </a:lnSpc>
              <a:spcAft>
                <a:spcPts val="600"/>
              </a:spcAft>
            </a:pPr>
            <a:endParaRPr lang="fr-CA" sz="1800" kern="100">
              <a:effectLst/>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spcAft>
                <a:spcPts val="600"/>
              </a:spcAft>
            </a:pPr>
            <a:r>
              <a:rPr lang="fr-CA" sz="1800" u="sng" kern="100">
                <a:effectLst/>
                <a:latin typeface="Montserrat" panose="00000500000000000000" pitchFamily="2" charset="0"/>
                <a:ea typeface="Calibri" panose="020F0502020204030204" pitchFamily="34" charset="0"/>
                <a:cs typeface="Times New Roman" panose="02020603050405020304" pitchFamily="18" charset="0"/>
              </a:rPr>
              <a:t>Question : Comment t’es-tu senti durant l’exercice ? Pourquoi ?</a:t>
            </a:r>
          </a:p>
          <a:p>
            <a:pPr>
              <a:lnSpc>
                <a:spcPct val="107000"/>
              </a:lnSpc>
              <a:spcAft>
                <a:spcPts val="600"/>
              </a:spcAft>
            </a:pPr>
            <a:endParaRPr lang="fr-CA" sz="1800" kern="100">
              <a:effectLst/>
              <a:latin typeface="Montserrat" panose="00000500000000000000" pitchFamily="2" charset="0"/>
              <a:ea typeface="Calibri" panose="020F0502020204030204" pitchFamily="34" charset="0"/>
              <a:cs typeface="Times New Roman" panose="02020603050405020304" pitchFamily="18" charset="0"/>
            </a:endParaRPr>
          </a:p>
          <a:p>
            <a:r>
              <a:rPr lang="fr-CA" sz="1800">
                <a:effectLst/>
                <a:latin typeface="Montserrat" panose="00000500000000000000" pitchFamily="2" charset="0"/>
                <a:ea typeface="Calibri" panose="020F0502020204030204" pitchFamily="34" charset="0"/>
                <a:cs typeface="Times New Roman" panose="02020603050405020304" pitchFamily="18" charset="0"/>
              </a:rPr>
              <a:t>Il est important de respecter la bulle de chaque personne. Il est également important de s’affirmer lorsqu’une personne entre dans notre bulle et d’écouter l’autre s’il nous demande de prendre une distance. Il ne faut pas insister pour entrer dans la bulle d’une autre personne et personne ne devrait insister pour entrer dans la tienne ! On ne devrait pas tolérer qu’une personne ne respecte pas notre bulle et si la situation se reproduit souvent ou que tu n’es pas en mesure d’y mettre fin, tu dois en parler à un adulte de confiance pour qu’il t’aide !</a:t>
            </a:r>
            <a:endParaRPr lang="fr-CA" sz="1100">
              <a:solidFill>
                <a:schemeClr val="tx1"/>
              </a:solidFill>
              <a:latin typeface="Fira Sans" panose="020B05030500000200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994C167-9EC2-4C70-BC09-8A68CB99635B}" type="slidenum">
              <a:rPr lang="fr-CA" smtClean="0"/>
              <a:t>8</a:t>
            </a:fld>
            <a:endParaRPr lang="fr-CA"/>
          </a:p>
        </p:txBody>
      </p:sp>
    </p:spTree>
    <p:extLst>
      <p:ext uri="{BB962C8B-B14F-4D97-AF65-F5344CB8AC3E}">
        <p14:creationId xmlns:p14="http://schemas.microsoft.com/office/powerpoint/2010/main" val="1443998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100" b="1" u="sng" dirty="0">
                <a:solidFill>
                  <a:schemeClr val="tx1"/>
                </a:solidFill>
                <a:latin typeface="Fira Sans" panose="020B0503050000020004" pitchFamily="34" charset="0"/>
              </a:rPr>
              <a:t>Activité 2 : Mise en situation &amp; Intégration des apprentissages</a:t>
            </a:r>
          </a:p>
          <a:p>
            <a:endParaRPr lang="fr-CA" sz="1100" dirty="0">
              <a:solidFill>
                <a:schemeClr val="tx1"/>
              </a:solidFill>
              <a:latin typeface="Fira Sans" panose="020B050305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b="1" i="1" dirty="0">
                <a:solidFill>
                  <a:schemeClr val="tx1"/>
                </a:solidFill>
                <a:latin typeface="Fira Sans" panose="020B0503050000020004" pitchFamily="34" charset="0"/>
              </a:rPr>
              <a:t>*Cette partie n’est pas obligatoire pour un groupe qui a une attention limitée, ou si le temps vous manque.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dirty="0">
              <a:solidFill>
                <a:schemeClr val="tx1"/>
              </a:solidFill>
              <a:latin typeface="Fira Sans" panose="020B0503050000020004" pitchFamily="34" charset="0"/>
            </a:endParaRPr>
          </a:p>
          <a:p>
            <a:r>
              <a:rPr lang="fr-CA" sz="1100" dirty="0">
                <a:solidFill>
                  <a:schemeClr val="tx1"/>
                </a:solidFill>
                <a:latin typeface="Fira Sans" panose="020B0503050000020004" pitchFamily="34" charset="0"/>
              </a:rPr>
              <a:t>« Je vais te présenter 1 situation problème. Dans cette situation, tu devras me dire ce que l’enfant devrait faire.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4BA4F-2DEC-459D-B89C-5FEEFED5E459}"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116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9ED9E3-4246-8B66-12FA-06F626D3A79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6656120E-9CE2-0F06-E632-3D04937677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8BB95869-497E-3D8C-9A56-92B369FE9C2E}"/>
              </a:ext>
            </a:extLst>
          </p:cNvPr>
          <p:cNvSpPr>
            <a:spLocks noGrp="1"/>
          </p:cNvSpPr>
          <p:nvPr>
            <p:ph type="dt" sz="half" idx="10"/>
          </p:nvPr>
        </p:nvSpPr>
        <p:spPr/>
        <p:txBody>
          <a:bodyPr/>
          <a:lstStyle/>
          <a:p>
            <a:fld id="{1C2E1753-6853-4D91-8F21-21CF9DE2A0C4}" type="datetimeFigureOut">
              <a:rPr lang="fr-CA" smtClean="0"/>
              <a:t>2023-10-24</a:t>
            </a:fld>
            <a:endParaRPr lang="fr-CA"/>
          </a:p>
        </p:txBody>
      </p:sp>
      <p:sp>
        <p:nvSpPr>
          <p:cNvPr id="5" name="Espace réservé du pied de page 4">
            <a:extLst>
              <a:ext uri="{FF2B5EF4-FFF2-40B4-BE49-F238E27FC236}">
                <a16:creationId xmlns:a16="http://schemas.microsoft.com/office/drawing/2014/main" id="{3A775549-6E41-A1C8-3D13-0EB76EA51EC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17E54C5-C571-B8AD-7238-30DFCD8AD0F9}"/>
              </a:ext>
            </a:extLst>
          </p:cNvPr>
          <p:cNvSpPr>
            <a:spLocks noGrp="1"/>
          </p:cNvSpPr>
          <p:nvPr>
            <p:ph type="sldNum" sz="quarter" idx="12"/>
          </p:nvPr>
        </p:nvSpPr>
        <p:spPr/>
        <p:txBody>
          <a:bodyPr/>
          <a:lstStyle/>
          <a:p>
            <a:fld id="{9BDB88F8-FA39-4FFE-B0A4-5DE87272FD77}" type="slidenum">
              <a:rPr lang="fr-CA" smtClean="0"/>
              <a:t>‹N°›</a:t>
            </a:fld>
            <a:endParaRPr lang="fr-CA"/>
          </a:p>
        </p:txBody>
      </p:sp>
    </p:spTree>
    <p:extLst>
      <p:ext uri="{BB962C8B-B14F-4D97-AF65-F5344CB8AC3E}">
        <p14:creationId xmlns:p14="http://schemas.microsoft.com/office/powerpoint/2010/main" val="1900712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B5BD70-B5B6-E2DD-5F0D-C2649D50F566}"/>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7C2944A8-44CC-47C0-F421-C54909D2E5B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863CF38-5522-F4AD-9B87-3EDE5717E862}"/>
              </a:ext>
            </a:extLst>
          </p:cNvPr>
          <p:cNvSpPr>
            <a:spLocks noGrp="1"/>
          </p:cNvSpPr>
          <p:nvPr>
            <p:ph type="dt" sz="half" idx="10"/>
          </p:nvPr>
        </p:nvSpPr>
        <p:spPr/>
        <p:txBody>
          <a:bodyPr/>
          <a:lstStyle/>
          <a:p>
            <a:fld id="{1C2E1753-6853-4D91-8F21-21CF9DE2A0C4}" type="datetimeFigureOut">
              <a:rPr lang="fr-CA" smtClean="0"/>
              <a:t>2023-10-24</a:t>
            </a:fld>
            <a:endParaRPr lang="fr-CA"/>
          </a:p>
        </p:txBody>
      </p:sp>
      <p:sp>
        <p:nvSpPr>
          <p:cNvPr id="5" name="Espace réservé du pied de page 4">
            <a:extLst>
              <a:ext uri="{FF2B5EF4-FFF2-40B4-BE49-F238E27FC236}">
                <a16:creationId xmlns:a16="http://schemas.microsoft.com/office/drawing/2014/main" id="{B8939B52-72DD-792F-D391-4A22319D550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2F7EEFC-19BB-D684-0FBD-13BD8E0C9376}"/>
              </a:ext>
            </a:extLst>
          </p:cNvPr>
          <p:cNvSpPr>
            <a:spLocks noGrp="1"/>
          </p:cNvSpPr>
          <p:nvPr>
            <p:ph type="sldNum" sz="quarter" idx="12"/>
          </p:nvPr>
        </p:nvSpPr>
        <p:spPr/>
        <p:txBody>
          <a:bodyPr/>
          <a:lstStyle/>
          <a:p>
            <a:fld id="{9BDB88F8-FA39-4FFE-B0A4-5DE87272FD77}" type="slidenum">
              <a:rPr lang="fr-CA" smtClean="0"/>
              <a:t>‹N°›</a:t>
            </a:fld>
            <a:endParaRPr lang="fr-CA"/>
          </a:p>
        </p:txBody>
      </p:sp>
    </p:spTree>
    <p:extLst>
      <p:ext uri="{BB962C8B-B14F-4D97-AF65-F5344CB8AC3E}">
        <p14:creationId xmlns:p14="http://schemas.microsoft.com/office/powerpoint/2010/main" val="201852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2B3EEFF-D1F7-0174-7AC1-A1366EFB69C4}"/>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667F653A-9A69-C15E-B4F8-35FC49AB0EF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2EEDE2B-E7B9-E8B3-D247-D1EF1DE33E6E}"/>
              </a:ext>
            </a:extLst>
          </p:cNvPr>
          <p:cNvSpPr>
            <a:spLocks noGrp="1"/>
          </p:cNvSpPr>
          <p:nvPr>
            <p:ph type="dt" sz="half" idx="10"/>
          </p:nvPr>
        </p:nvSpPr>
        <p:spPr/>
        <p:txBody>
          <a:bodyPr/>
          <a:lstStyle/>
          <a:p>
            <a:fld id="{1C2E1753-6853-4D91-8F21-21CF9DE2A0C4}" type="datetimeFigureOut">
              <a:rPr lang="fr-CA" smtClean="0"/>
              <a:t>2023-10-24</a:t>
            </a:fld>
            <a:endParaRPr lang="fr-CA"/>
          </a:p>
        </p:txBody>
      </p:sp>
      <p:sp>
        <p:nvSpPr>
          <p:cNvPr id="5" name="Espace réservé du pied de page 4">
            <a:extLst>
              <a:ext uri="{FF2B5EF4-FFF2-40B4-BE49-F238E27FC236}">
                <a16:creationId xmlns:a16="http://schemas.microsoft.com/office/drawing/2014/main" id="{B175DCDA-2607-23D2-BDF5-54A1FDAD08D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746C350-431F-695E-67AC-6C0E30E97E12}"/>
              </a:ext>
            </a:extLst>
          </p:cNvPr>
          <p:cNvSpPr>
            <a:spLocks noGrp="1"/>
          </p:cNvSpPr>
          <p:nvPr>
            <p:ph type="sldNum" sz="quarter" idx="12"/>
          </p:nvPr>
        </p:nvSpPr>
        <p:spPr/>
        <p:txBody>
          <a:bodyPr/>
          <a:lstStyle/>
          <a:p>
            <a:fld id="{9BDB88F8-FA39-4FFE-B0A4-5DE87272FD77}" type="slidenum">
              <a:rPr lang="fr-CA" smtClean="0"/>
              <a:t>‹N°›</a:t>
            </a:fld>
            <a:endParaRPr lang="fr-CA"/>
          </a:p>
        </p:txBody>
      </p:sp>
    </p:spTree>
    <p:extLst>
      <p:ext uri="{BB962C8B-B14F-4D97-AF65-F5344CB8AC3E}">
        <p14:creationId xmlns:p14="http://schemas.microsoft.com/office/powerpoint/2010/main" val="274212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6CF59A-A9C6-2848-DF64-2664A3330EF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9D07B87D-52AB-7FAB-C147-C62CE503586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590811C-FC80-4782-6DCF-4599F23775EE}"/>
              </a:ext>
            </a:extLst>
          </p:cNvPr>
          <p:cNvSpPr>
            <a:spLocks noGrp="1"/>
          </p:cNvSpPr>
          <p:nvPr>
            <p:ph type="dt" sz="half" idx="10"/>
          </p:nvPr>
        </p:nvSpPr>
        <p:spPr/>
        <p:txBody>
          <a:bodyPr/>
          <a:lstStyle/>
          <a:p>
            <a:fld id="{1C2E1753-6853-4D91-8F21-21CF9DE2A0C4}" type="datetimeFigureOut">
              <a:rPr lang="fr-CA" smtClean="0"/>
              <a:t>2023-10-24</a:t>
            </a:fld>
            <a:endParaRPr lang="fr-CA"/>
          </a:p>
        </p:txBody>
      </p:sp>
      <p:sp>
        <p:nvSpPr>
          <p:cNvPr id="5" name="Espace réservé du pied de page 4">
            <a:extLst>
              <a:ext uri="{FF2B5EF4-FFF2-40B4-BE49-F238E27FC236}">
                <a16:creationId xmlns:a16="http://schemas.microsoft.com/office/drawing/2014/main" id="{7C19DA0E-E890-1DD5-58C5-7FD86100CD8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F1BFBD1-6B85-F611-C8E5-B2F3D4F8EBA3}"/>
              </a:ext>
            </a:extLst>
          </p:cNvPr>
          <p:cNvSpPr>
            <a:spLocks noGrp="1"/>
          </p:cNvSpPr>
          <p:nvPr>
            <p:ph type="sldNum" sz="quarter" idx="12"/>
          </p:nvPr>
        </p:nvSpPr>
        <p:spPr/>
        <p:txBody>
          <a:bodyPr/>
          <a:lstStyle/>
          <a:p>
            <a:fld id="{9BDB88F8-FA39-4FFE-B0A4-5DE87272FD77}" type="slidenum">
              <a:rPr lang="fr-CA" smtClean="0"/>
              <a:t>‹N°›</a:t>
            </a:fld>
            <a:endParaRPr lang="fr-CA"/>
          </a:p>
        </p:txBody>
      </p:sp>
    </p:spTree>
    <p:extLst>
      <p:ext uri="{BB962C8B-B14F-4D97-AF65-F5344CB8AC3E}">
        <p14:creationId xmlns:p14="http://schemas.microsoft.com/office/powerpoint/2010/main" val="224160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66BEE-66D8-745B-C32E-808E06C4B0C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EFA23114-9A05-ED8E-8891-87725ED6C9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6F7797A-C922-BB1D-AB98-BC67810079C9}"/>
              </a:ext>
            </a:extLst>
          </p:cNvPr>
          <p:cNvSpPr>
            <a:spLocks noGrp="1"/>
          </p:cNvSpPr>
          <p:nvPr>
            <p:ph type="dt" sz="half" idx="10"/>
          </p:nvPr>
        </p:nvSpPr>
        <p:spPr/>
        <p:txBody>
          <a:bodyPr/>
          <a:lstStyle/>
          <a:p>
            <a:fld id="{1C2E1753-6853-4D91-8F21-21CF9DE2A0C4}" type="datetimeFigureOut">
              <a:rPr lang="fr-CA" smtClean="0"/>
              <a:t>2023-10-24</a:t>
            </a:fld>
            <a:endParaRPr lang="fr-CA"/>
          </a:p>
        </p:txBody>
      </p:sp>
      <p:sp>
        <p:nvSpPr>
          <p:cNvPr id="5" name="Espace réservé du pied de page 4">
            <a:extLst>
              <a:ext uri="{FF2B5EF4-FFF2-40B4-BE49-F238E27FC236}">
                <a16:creationId xmlns:a16="http://schemas.microsoft.com/office/drawing/2014/main" id="{FD4C4100-0A05-5183-0DC3-F7CD89C4AD1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50BE255-15C5-14D2-8318-544BB78414DD}"/>
              </a:ext>
            </a:extLst>
          </p:cNvPr>
          <p:cNvSpPr>
            <a:spLocks noGrp="1"/>
          </p:cNvSpPr>
          <p:nvPr>
            <p:ph type="sldNum" sz="quarter" idx="12"/>
          </p:nvPr>
        </p:nvSpPr>
        <p:spPr/>
        <p:txBody>
          <a:bodyPr/>
          <a:lstStyle/>
          <a:p>
            <a:fld id="{9BDB88F8-FA39-4FFE-B0A4-5DE87272FD77}" type="slidenum">
              <a:rPr lang="fr-CA" smtClean="0"/>
              <a:t>‹N°›</a:t>
            </a:fld>
            <a:endParaRPr lang="fr-CA"/>
          </a:p>
        </p:txBody>
      </p:sp>
    </p:spTree>
    <p:extLst>
      <p:ext uri="{BB962C8B-B14F-4D97-AF65-F5344CB8AC3E}">
        <p14:creationId xmlns:p14="http://schemas.microsoft.com/office/powerpoint/2010/main" val="4029327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EBF7BD-372F-1CF7-6826-D8C0BB25C7A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EBC27150-A957-99D3-935F-591F82E65C3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76831EB3-5479-BB75-D905-3A26D05AEF3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6B56AF76-AE56-8E1F-153B-EBD6BF8DC52C}"/>
              </a:ext>
            </a:extLst>
          </p:cNvPr>
          <p:cNvSpPr>
            <a:spLocks noGrp="1"/>
          </p:cNvSpPr>
          <p:nvPr>
            <p:ph type="dt" sz="half" idx="10"/>
          </p:nvPr>
        </p:nvSpPr>
        <p:spPr/>
        <p:txBody>
          <a:bodyPr/>
          <a:lstStyle/>
          <a:p>
            <a:fld id="{1C2E1753-6853-4D91-8F21-21CF9DE2A0C4}" type="datetimeFigureOut">
              <a:rPr lang="fr-CA" smtClean="0"/>
              <a:t>2023-10-24</a:t>
            </a:fld>
            <a:endParaRPr lang="fr-CA"/>
          </a:p>
        </p:txBody>
      </p:sp>
      <p:sp>
        <p:nvSpPr>
          <p:cNvPr id="6" name="Espace réservé du pied de page 5">
            <a:extLst>
              <a:ext uri="{FF2B5EF4-FFF2-40B4-BE49-F238E27FC236}">
                <a16:creationId xmlns:a16="http://schemas.microsoft.com/office/drawing/2014/main" id="{4E68A9F4-ABC1-0E93-8297-06365E2841AD}"/>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6CC1F3E3-6E46-50F8-CAC7-10ECB56D9CCC}"/>
              </a:ext>
            </a:extLst>
          </p:cNvPr>
          <p:cNvSpPr>
            <a:spLocks noGrp="1"/>
          </p:cNvSpPr>
          <p:nvPr>
            <p:ph type="sldNum" sz="quarter" idx="12"/>
          </p:nvPr>
        </p:nvSpPr>
        <p:spPr/>
        <p:txBody>
          <a:bodyPr/>
          <a:lstStyle/>
          <a:p>
            <a:fld id="{9BDB88F8-FA39-4FFE-B0A4-5DE87272FD77}" type="slidenum">
              <a:rPr lang="fr-CA" smtClean="0"/>
              <a:t>‹N°›</a:t>
            </a:fld>
            <a:endParaRPr lang="fr-CA"/>
          </a:p>
        </p:txBody>
      </p:sp>
    </p:spTree>
    <p:extLst>
      <p:ext uri="{BB962C8B-B14F-4D97-AF65-F5344CB8AC3E}">
        <p14:creationId xmlns:p14="http://schemas.microsoft.com/office/powerpoint/2010/main" val="1033786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9768E7-16D6-E458-C1E3-D62CBE2EEAC2}"/>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7CA63AAB-52B9-01D1-7C3E-031E2EC743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A7ABC21-D605-5FC0-56A9-C6E1F197709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1DE4506C-F248-8D48-5866-44216F3061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7AAA7BF-5AD3-4140-2325-52F1AA7B0A4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D472B02C-141C-6DF1-7C18-8C83B2CE3948}"/>
              </a:ext>
            </a:extLst>
          </p:cNvPr>
          <p:cNvSpPr>
            <a:spLocks noGrp="1"/>
          </p:cNvSpPr>
          <p:nvPr>
            <p:ph type="dt" sz="half" idx="10"/>
          </p:nvPr>
        </p:nvSpPr>
        <p:spPr/>
        <p:txBody>
          <a:bodyPr/>
          <a:lstStyle/>
          <a:p>
            <a:fld id="{1C2E1753-6853-4D91-8F21-21CF9DE2A0C4}" type="datetimeFigureOut">
              <a:rPr lang="fr-CA" smtClean="0"/>
              <a:t>2023-10-24</a:t>
            </a:fld>
            <a:endParaRPr lang="fr-CA"/>
          </a:p>
        </p:txBody>
      </p:sp>
      <p:sp>
        <p:nvSpPr>
          <p:cNvPr id="8" name="Espace réservé du pied de page 7">
            <a:extLst>
              <a:ext uri="{FF2B5EF4-FFF2-40B4-BE49-F238E27FC236}">
                <a16:creationId xmlns:a16="http://schemas.microsoft.com/office/drawing/2014/main" id="{3D021BF0-1422-0709-1249-081A20CF7C61}"/>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CE3CCB2C-871C-A82E-9C29-73917892FBCC}"/>
              </a:ext>
            </a:extLst>
          </p:cNvPr>
          <p:cNvSpPr>
            <a:spLocks noGrp="1"/>
          </p:cNvSpPr>
          <p:nvPr>
            <p:ph type="sldNum" sz="quarter" idx="12"/>
          </p:nvPr>
        </p:nvSpPr>
        <p:spPr/>
        <p:txBody>
          <a:bodyPr/>
          <a:lstStyle/>
          <a:p>
            <a:fld id="{9BDB88F8-FA39-4FFE-B0A4-5DE87272FD77}" type="slidenum">
              <a:rPr lang="fr-CA" smtClean="0"/>
              <a:t>‹N°›</a:t>
            </a:fld>
            <a:endParaRPr lang="fr-CA"/>
          </a:p>
        </p:txBody>
      </p:sp>
    </p:spTree>
    <p:extLst>
      <p:ext uri="{BB962C8B-B14F-4D97-AF65-F5344CB8AC3E}">
        <p14:creationId xmlns:p14="http://schemas.microsoft.com/office/powerpoint/2010/main" val="302177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B4E6DD-B5D2-4551-D5D7-B94AC89F1A3A}"/>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B98557F5-BB99-8485-3F89-0441C7A0250F}"/>
              </a:ext>
            </a:extLst>
          </p:cNvPr>
          <p:cNvSpPr>
            <a:spLocks noGrp="1"/>
          </p:cNvSpPr>
          <p:nvPr>
            <p:ph type="dt" sz="half" idx="10"/>
          </p:nvPr>
        </p:nvSpPr>
        <p:spPr/>
        <p:txBody>
          <a:bodyPr/>
          <a:lstStyle/>
          <a:p>
            <a:fld id="{1C2E1753-6853-4D91-8F21-21CF9DE2A0C4}" type="datetimeFigureOut">
              <a:rPr lang="fr-CA" smtClean="0"/>
              <a:t>2023-10-24</a:t>
            </a:fld>
            <a:endParaRPr lang="fr-CA"/>
          </a:p>
        </p:txBody>
      </p:sp>
      <p:sp>
        <p:nvSpPr>
          <p:cNvPr id="4" name="Espace réservé du pied de page 3">
            <a:extLst>
              <a:ext uri="{FF2B5EF4-FFF2-40B4-BE49-F238E27FC236}">
                <a16:creationId xmlns:a16="http://schemas.microsoft.com/office/drawing/2014/main" id="{2A1E87AC-A07D-0D97-3DC3-A6C427338560}"/>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D275B0A2-021A-7066-B80D-5D97CD777423}"/>
              </a:ext>
            </a:extLst>
          </p:cNvPr>
          <p:cNvSpPr>
            <a:spLocks noGrp="1"/>
          </p:cNvSpPr>
          <p:nvPr>
            <p:ph type="sldNum" sz="quarter" idx="12"/>
          </p:nvPr>
        </p:nvSpPr>
        <p:spPr/>
        <p:txBody>
          <a:bodyPr/>
          <a:lstStyle/>
          <a:p>
            <a:fld id="{9BDB88F8-FA39-4FFE-B0A4-5DE87272FD77}" type="slidenum">
              <a:rPr lang="fr-CA" smtClean="0"/>
              <a:t>‹N°›</a:t>
            </a:fld>
            <a:endParaRPr lang="fr-CA"/>
          </a:p>
        </p:txBody>
      </p:sp>
    </p:spTree>
    <p:extLst>
      <p:ext uri="{BB962C8B-B14F-4D97-AF65-F5344CB8AC3E}">
        <p14:creationId xmlns:p14="http://schemas.microsoft.com/office/powerpoint/2010/main" val="3689334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D74D7BB-E806-08EE-D0A9-94E82373B198}"/>
              </a:ext>
            </a:extLst>
          </p:cNvPr>
          <p:cNvSpPr>
            <a:spLocks noGrp="1"/>
          </p:cNvSpPr>
          <p:nvPr>
            <p:ph type="dt" sz="half" idx="10"/>
          </p:nvPr>
        </p:nvSpPr>
        <p:spPr/>
        <p:txBody>
          <a:bodyPr/>
          <a:lstStyle/>
          <a:p>
            <a:fld id="{1C2E1753-6853-4D91-8F21-21CF9DE2A0C4}" type="datetimeFigureOut">
              <a:rPr lang="fr-CA" smtClean="0"/>
              <a:t>2023-10-24</a:t>
            </a:fld>
            <a:endParaRPr lang="fr-CA"/>
          </a:p>
        </p:txBody>
      </p:sp>
      <p:sp>
        <p:nvSpPr>
          <p:cNvPr id="3" name="Espace réservé du pied de page 2">
            <a:extLst>
              <a:ext uri="{FF2B5EF4-FFF2-40B4-BE49-F238E27FC236}">
                <a16:creationId xmlns:a16="http://schemas.microsoft.com/office/drawing/2014/main" id="{C062B1AF-6467-7F95-3BDE-1CA3BEBFD093}"/>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0B4D032C-834E-FEAC-DE37-F3C9A10F03C6}"/>
              </a:ext>
            </a:extLst>
          </p:cNvPr>
          <p:cNvSpPr>
            <a:spLocks noGrp="1"/>
          </p:cNvSpPr>
          <p:nvPr>
            <p:ph type="sldNum" sz="quarter" idx="12"/>
          </p:nvPr>
        </p:nvSpPr>
        <p:spPr/>
        <p:txBody>
          <a:bodyPr/>
          <a:lstStyle/>
          <a:p>
            <a:fld id="{9BDB88F8-FA39-4FFE-B0A4-5DE87272FD77}" type="slidenum">
              <a:rPr lang="fr-CA" smtClean="0"/>
              <a:t>‹N°›</a:t>
            </a:fld>
            <a:endParaRPr lang="fr-CA"/>
          </a:p>
        </p:txBody>
      </p:sp>
    </p:spTree>
    <p:extLst>
      <p:ext uri="{BB962C8B-B14F-4D97-AF65-F5344CB8AC3E}">
        <p14:creationId xmlns:p14="http://schemas.microsoft.com/office/powerpoint/2010/main" val="416340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D7BF2D-DE33-E7B2-03B7-4875DD00239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1CC08208-F847-D9EE-3D18-EFA8E227A4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E0EC5B1B-C2DC-CB16-877B-235615782E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FA2EC1D-12B7-F833-ED82-3744645DCA5A}"/>
              </a:ext>
            </a:extLst>
          </p:cNvPr>
          <p:cNvSpPr>
            <a:spLocks noGrp="1"/>
          </p:cNvSpPr>
          <p:nvPr>
            <p:ph type="dt" sz="half" idx="10"/>
          </p:nvPr>
        </p:nvSpPr>
        <p:spPr/>
        <p:txBody>
          <a:bodyPr/>
          <a:lstStyle/>
          <a:p>
            <a:fld id="{1C2E1753-6853-4D91-8F21-21CF9DE2A0C4}" type="datetimeFigureOut">
              <a:rPr lang="fr-CA" smtClean="0"/>
              <a:t>2023-10-24</a:t>
            </a:fld>
            <a:endParaRPr lang="fr-CA"/>
          </a:p>
        </p:txBody>
      </p:sp>
      <p:sp>
        <p:nvSpPr>
          <p:cNvPr id="6" name="Espace réservé du pied de page 5">
            <a:extLst>
              <a:ext uri="{FF2B5EF4-FFF2-40B4-BE49-F238E27FC236}">
                <a16:creationId xmlns:a16="http://schemas.microsoft.com/office/drawing/2014/main" id="{3BBB1F42-89EA-0221-D2A8-F875761F56E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82F200B7-F235-0858-75AC-6B411E0EB3F2}"/>
              </a:ext>
            </a:extLst>
          </p:cNvPr>
          <p:cNvSpPr>
            <a:spLocks noGrp="1"/>
          </p:cNvSpPr>
          <p:nvPr>
            <p:ph type="sldNum" sz="quarter" idx="12"/>
          </p:nvPr>
        </p:nvSpPr>
        <p:spPr/>
        <p:txBody>
          <a:bodyPr/>
          <a:lstStyle/>
          <a:p>
            <a:fld id="{9BDB88F8-FA39-4FFE-B0A4-5DE87272FD77}" type="slidenum">
              <a:rPr lang="fr-CA" smtClean="0"/>
              <a:t>‹N°›</a:t>
            </a:fld>
            <a:endParaRPr lang="fr-CA"/>
          </a:p>
        </p:txBody>
      </p:sp>
    </p:spTree>
    <p:extLst>
      <p:ext uri="{BB962C8B-B14F-4D97-AF65-F5344CB8AC3E}">
        <p14:creationId xmlns:p14="http://schemas.microsoft.com/office/powerpoint/2010/main" val="3860196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18F77A-4142-6721-F58C-2D064289E58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FE2DAD3A-20A9-D9F2-69B1-1DF6610698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9911AE4A-19E9-08FC-87DB-62E2BCD9C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2FA4B3A-927D-D223-4834-0447FDE99B05}"/>
              </a:ext>
            </a:extLst>
          </p:cNvPr>
          <p:cNvSpPr>
            <a:spLocks noGrp="1"/>
          </p:cNvSpPr>
          <p:nvPr>
            <p:ph type="dt" sz="half" idx="10"/>
          </p:nvPr>
        </p:nvSpPr>
        <p:spPr/>
        <p:txBody>
          <a:bodyPr/>
          <a:lstStyle/>
          <a:p>
            <a:fld id="{1C2E1753-6853-4D91-8F21-21CF9DE2A0C4}" type="datetimeFigureOut">
              <a:rPr lang="fr-CA" smtClean="0"/>
              <a:t>2023-10-24</a:t>
            </a:fld>
            <a:endParaRPr lang="fr-CA"/>
          </a:p>
        </p:txBody>
      </p:sp>
      <p:sp>
        <p:nvSpPr>
          <p:cNvPr id="6" name="Espace réservé du pied de page 5">
            <a:extLst>
              <a:ext uri="{FF2B5EF4-FFF2-40B4-BE49-F238E27FC236}">
                <a16:creationId xmlns:a16="http://schemas.microsoft.com/office/drawing/2014/main" id="{7A81052C-64D8-EDFA-AB95-08A3F19C759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836CAAD-1A7B-9E79-D7E2-DB260970C007}"/>
              </a:ext>
            </a:extLst>
          </p:cNvPr>
          <p:cNvSpPr>
            <a:spLocks noGrp="1"/>
          </p:cNvSpPr>
          <p:nvPr>
            <p:ph type="sldNum" sz="quarter" idx="12"/>
          </p:nvPr>
        </p:nvSpPr>
        <p:spPr/>
        <p:txBody>
          <a:bodyPr/>
          <a:lstStyle/>
          <a:p>
            <a:fld id="{9BDB88F8-FA39-4FFE-B0A4-5DE87272FD77}" type="slidenum">
              <a:rPr lang="fr-CA" smtClean="0"/>
              <a:t>‹N°›</a:t>
            </a:fld>
            <a:endParaRPr lang="fr-CA"/>
          </a:p>
        </p:txBody>
      </p:sp>
    </p:spTree>
    <p:extLst>
      <p:ext uri="{BB962C8B-B14F-4D97-AF65-F5344CB8AC3E}">
        <p14:creationId xmlns:p14="http://schemas.microsoft.com/office/powerpoint/2010/main" val="220890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A852294-BC9C-C96E-63FB-3EC2DD0CF0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A1FEE5E5-F8D1-75F3-D67A-EFB00DBC99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DB78F57-C63F-1859-20C6-88BDC92A8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E1753-6853-4D91-8F21-21CF9DE2A0C4}" type="datetimeFigureOut">
              <a:rPr lang="fr-CA" smtClean="0"/>
              <a:t>2023-10-24</a:t>
            </a:fld>
            <a:endParaRPr lang="fr-CA"/>
          </a:p>
        </p:txBody>
      </p:sp>
      <p:sp>
        <p:nvSpPr>
          <p:cNvPr id="5" name="Espace réservé du pied de page 4">
            <a:extLst>
              <a:ext uri="{FF2B5EF4-FFF2-40B4-BE49-F238E27FC236}">
                <a16:creationId xmlns:a16="http://schemas.microsoft.com/office/drawing/2014/main" id="{9725E170-C794-7944-48BD-3C7382593E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83CDCA4F-C4B0-BEE4-FC5C-426FC96859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B88F8-FA39-4FFE-B0A4-5DE87272FD77}" type="slidenum">
              <a:rPr lang="fr-CA" smtClean="0"/>
              <a:t>‹N°›</a:t>
            </a:fld>
            <a:endParaRPr lang="fr-CA"/>
          </a:p>
        </p:txBody>
      </p:sp>
    </p:spTree>
    <p:extLst>
      <p:ext uri="{BB962C8B-B14F-4D97-AF65-F5344CB8AC3E}">
        <p14:creationId xmlns:p14="http://schemas.microsoft.com/office/powerpoint/2010/main" val="1407501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67.xml"/><Relationship Id="rId7" Type="http://schemas.openxmlformats.org/officeDocument/2006/relationships/image" Target="../media/image24.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notesSlide" Target="../notesSlides/notesSlide10.xml"/><Relationship Id="rId10" Type="http://schemas.openxmlformats.org/officeDocument/2006/relationships/image" Target="../media/image27.png"/><Relationship Id="rId4" Type="http://schemas.openxmlformats.org/officeDocument/2006/relationships/slideLayout" Target="../slideLayouts/slideLayout7.xm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customXml" Target="../ink/ink3.xml"/><Relationship Id="rId18" Type="http://schemas.openxmlformats.org/officeDocument/2006/relationships/image" Target="../media/image32.png"/><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notesSlide" Target="../notesSlides/notesSlide11.xml"/><Relationship Id="rId17" Type="http://schemas.openxmlformats.org/officeDocument/2006/relationships/image" Target="../media/image29.png"/><Relationship Id="rId2" Type="http://schemas.openxmlformats.org/officeDocument/2006/relationships/tags" Target="../tags/tag69.xml"/><Relationship Id="rId16" Type="http://schemas.openxmlformats.org/officeDocument/2006/relationships/image" Target="../media/image31.png"/><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slideLayout" Target="../slideLayouts/slideLayout2.xml"/><Relationship Id="rId5" Type="http://schemas.openxmlformats.org/officeDocument/2006/relationships/tags" Target="../tags/tag72.xml"/><Relationship Id="rId15" Type="http://schemas.openxmlformats.org/officeDocument/2006/relationships/customXml" Target="../ink/ink4.xml"/><Relationship Id="rId10" Type="http://schemas.openxmlformats.org/officeDocument/2006/relationships/tags" Target="../tags/tag77.xml"/><Relationship Id="rId19" Type="http://schemas.openxmlformats.org/officeDocument/2006/relationships/image" Target="../media/image33.jpeg"/><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34.pn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image" Target="../media/image38.png"/><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image" Target="../media/image37.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notesSlide" Target="../notesSlides/notesSlide14.xml"/><Relationship Id="rId5" Type="http://schemas.openxmlformats.org/officeDocument/2006/relationships/tags" Target="../tags/tag85.xml"/><Relationship Id="rId10" Type="http://schemas.openxmlformats.org/officeDocument/2006/relationships/slideLayout" Target="../slideLayouts/slideLayout2.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image" Target="../media/image40.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media/image41.png"/><Relationship Id="rId5" Type="http://schemas.openxmlformats.org/officeDocument/2006/relationships/tags" Target="../tags/tag94.xml"/><Relationship Id="rId10" Type="http://schemas.openxmlformats.org/officeDocument/2006/relationships/customXml" Target="../ink/ink5.xml"/><Relationship Id="rId4" Type="http://schemas.openxmlformats.org/officeDocument/2006/relationships/tags" Target="../tags/tag93.xml"/><Relationship Id="rId9"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9.xml"/><Relationship Id="rId7"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image" Target="../media/image3.png"/><Relationship Id="rId26" Type="http://schemas.openxmlformats.org/officeDocument/2006/relationships/image" Target="../media/image11.png"/><Relationship Id="rId3" Type="http://schemas.openxmlformats.org/officeDocument/2006/relationships/tags" Target="../tags/tag15.xml"/><Relationship Id="rId21" Type="http://schemas.openxmlformats.org/officeDocument/2006/relationships/image" Target="../media/image6.png"/><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notesSlide" Target="../notesSlides/notesSlide3.xml"/><Relationship Id="rId25" Type="http://schemas.openxmlformats.org/officeDocument/2006/relationships/image" Target="../media/image10.png"/><Relationship Id="rId2" Type="http://schemas.openxmlformats.org/officeDocument/2006/relationships/tags" Target="../tags/tag14.xml"/><Relationship Id="rId16" Type="http://schemas.openxmlformats.org/officeDocument/2006/relationships/slideLayout" Target="../slideLayouts/slideLayout2.xml"/><Relationship Id="rId20" Type="http://schemas.openxmlformats.org/officeDocument/2006/relationships/image" Target="../media/image5.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24" Type="http://schemas.openxmlformats.org/officeDocument/2006/relationships/image" Target="../media/image9.png"/><Relationship Id="rId5" Type="http://schemas.openxmlformats.org/officeDocument/2006/relationships/tags" Target="../tags/tag17.xml"/><Relationship Id="rId15" Type="http://schemas.openxmlformats.org/officeDocument/2006/relationships/tags" Target="../tags/tag27.xml"/><Relationship Id="rId23" Type="http://schemas.openxmlformats.org/officeDocument/2006/relationships/image" Target="../media/image8.png"/><Relationship Id="rId10" Type="http://schemas.openxmlformats.org/officeDocument/2006/relationships/tags" Target="../tags/tag22.xml"/><Relationship Id="rId19" Type="http://schemas.openxmlformats.org/officeDocument/2006/relationships/image" Target="../media/image4.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12.png"/><Relationship Id="rId4" Type="http://schemas.openxmlformats.org/officeDocument/2006/relationships/tags" Target="../tags/tag3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3.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40.xml"/><Relationship Id="rId7" Type="http://schemas.openxmlformats.org/officeDocument/2006/relationships/image" Target="../media/image14.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41.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44.xml"/><Relationship Id="rId7" Type="http://schemas.openxmlformats.org/officeDocument/2006/relationships/slideLayout" Target="../slideLayouts/slideLayout7.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10" Type="http://schemas.openxmlformats.org/officeDocument/2006/relationships/image" Target="../media/image17.jpeg"/><Relationship Id="rId4" Type="http://schemas.openxmlformats.org/officeDocument/2006/relationships/tags" Target="../tags/tag45.xml"/><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notesSlide" Target="../notesSlides/notesSlide8.xml"/><Relationship Id="rId18" Type="http://schemas.openxmlformats.org/officeDocument/2006/relationships/image" Target="../media/image18.jpeg"/><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slideLayout" Target="../slideLayouts/slideLayout2.xml"/><Relationship Id="rId17" Type="http://schemas.openxmlformats.org/officeDocument/2006/relationships/image" Target="../media/image19.png"/><Relationship Id="rId2" Type="http://schemas.openxmlformats.org/officeDocument/2006/relationships/tags" Target="../tags/tag49.xml"/><Relationship Id="rId16" Type="http://schemas.openxmlformats.org/officeDocument/2006/relationships/customXml" Target="../ink/ink2.xml"/><Relationship Id="rId20" Type="http://schemas.openxmlformats.org/officeDocument/2006/relationships/image" Target="../media/image21.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image" Target="../media/image18.png"/><Relationship Id="rId10" Type="http://schemas.openxmlformats.org/officeDocument/2006/relationships/tags" Target="../tags/tag57.xml"/><Relationship Id="rId19" Type="http://schemas.openxmlformats.org/officeDocument/2006/relationships/image" Target="../media/image20.png"/><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customXml" Target="../ink/ink1.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61.xml"/><Relationship Id="rId7"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42FE7A6-6399-434D-1BB1-F7E6A4945A10}"/>
              </a:ext>
            </a:extLst>
          </p:cNvPr>
          <p:cNvSpPr/>
          <p:nvPr>
            <p:custDataLst>
              <p:tags r:id="rId1"/>
            </p:custDataLst>
          </p:nvPr>
        </p:nvSpPr>
        <p:spPr>
          <a:xfrm>
            <a:off x="0" y="0"/>
            <a:ext cx="369916" cy="6858000"/>
          </a:xfrm>
          <a:prstGeom prst="rect">
            <a:avLst/>
          </a:prstGeom>
          <a:solidFill>
            <a:srgbClr val="2CB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D608324-B9A4-96E6-98EC-44BFDB3A40DD}"/>
              </a:ext>
            </a:extLst>
          </p:cNvPr>
          <p:cNvSpPr/>
          <p:nvPr>
            <p:custDataLst>
              <p:tags r:id="rId2"/>
            </p:custDataLst>
          </p:nvPr>
        </p:nvSpPr>
        <p:spPr>
          <a:xfrm rot="5400000">
            <a:off x="5944292" y="610292"/>
            <a:ext cx="303415" cy="12192000"/>
          </a:xfrm>
          <a:prstGeom prst="rect">
            <a:avLst/>
          </a:prstGeom>
          <a:solidFill>
            <a:srgbClr val="673E90"/>
          </a:solidFill>
          <a:ln>
            <a:noFill/>
          </a:ln>
          <a:scene3d>
            <a:camera prst="orthographicFront"/>
            <a:lightRig rig="fla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descr="Une image contenant texte&#10;&#10;Description générée automatiquement">
            <a:extLst>
              <a:ext uri="{FF2B5EF4-FFF2-40B4-BE49-F238E27FC236}">
                <a16:creationId xmlns:a16="http://schemas.microsoft.com/office/drawing/2014/main" id="{CDA26F9F-C9B1-EA6C-10D9-E72BC756C17A}"/>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a:ext>
            </a:extLst>
          </a:blip>
          <a:stretch>
            <a:fillRect/>
          </a:stretch>
        </p:blipFill>
        <p:spPr>
          <a:xfrm>
            <a:off x="3256172" y="502596"/>
            <a:ext cx="5679653" cy="2433771"/>
          </a:xfrm>
          <a:prstGeom prst="rect">
            <a:avLst/>
          </a:prstGeom>
        </p:spPr>
      </p:pic>
      <p:sp>
        <p:nvSpPr>
          <p:cNvPr id="12" name="ZoneTexte 11">
            <a:extLst>
              <a:ext uri="{FF2B5EF4-FFF2-40B4-BE49-F238E27FC236}">
                <a16:creationId xmlns:a16="http://schemas.microsoft.com/office/drawing/2014/main" id="{A7A01F4F-8B89-7948-2706-48AD08D1DEDC}"/>
              </a:ext>
            </a:extLst>
          </p:cNvPr>
          <p:cNvSpPr txBox="1"/>
          <p:nvPr>
            <p:custDataLst>
              <p:tags r:id="rId4"/>
            </p:custDataLst>
          </p:nvPr>
        </p:nvSpPr>
        <p:spPr>
          <a:xfrm>
            <a:off x="0" y="5671452"/>
            <a:ext cx="12192000" cy="104644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b="0" i="0" u="none" strike="noStrike" kern="1200" cap="none" spc="0" normalizeH="0" baseline="0" noProof="0">
                <a:ln>
                  <a:noFill/>
                </a:ln>
                <a:solidFill>
                  <a:prstClr val="black"/>
                </a:solidFill>
                <a:effectLst/>
                <a:uLnTx/>
                <a:uFillTx/>
                <a:latin typeface="Montserrat Medium" pitchFamily="2" charset="0"/>
              </a:rPr>
              <a:t>Activité pédagogique clé en main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1600" b="0" i="0" u="none" strike="noStrike" kern="1200" cap="none" spc="0" normalizeH="0" baseline="0" noProof="0">
                <a:ln>
                  <a:noFill/>
                </a:ln>
                <a:solidFill>
                  <a:prstClr val="black"/>
                </a:solidFill>
                <a:effectLst/>
                <a:uLnTx/>
                <a:uFillTx/>
                <a:latin typeface="Montserrat" pitchFamily="2" charset="0"/>
              </a:rPr>
              <a:t>Écoles primaires, région des Laurentides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Sous-titre 10">
            <a:extLst>
              <a:ext uri="{FF2B5EF4-FFF2-40B4-BE49-F238E27FC236}">
                <a16:creationId xmlns:a16="http://schemas.microsoft.com/office/drawing/2014/main" id="{C8EF6329-093F-F8B5-095C-C2052D22C696}"/>
              </a:ext>
            </a:extLst>
          </p:cNvPr>
          <p:cNvSpPr>
            <a:spLocks noGrp="1"/>
          </p:cNvSpPr>
          <p:nvPr>
            <p:ph type="subTitle" idx="1"/>
            <p:custDataLst>
              <p:tags r:id="rId5"/>
            </p:custDataLst>
          </p:nvPr>
        </p:nvSpPr>
        <p:spPr>
          <a:xfrm>
            <a:off x="0" y="3559368"/>
            <a:ext cx="12192000" cy="773302"/>
          </a:xfrm>
        </p:spPr>
        <p:txBody>
          <a:bodyPr>
            <a:noAutofit/>
          </a:bodyPr>
          <a:lstStyle/>
          <a:p>
            <a:r>
              <a:rPr lang="fr-FR" sz="5400">
                <a:latin typeface="Montserrat SemiBold" panose="00000700000000000000" pitchFamily="50" charset="0"/>
              </a:rPr>
              <a:t>LES DROITS DES ENFANTS</a:t>
            </a:r>
          </a:p>
        </p:txBody>
      </p:sp>
      <p:sp>
        <p:nvSpPr>
          <p:cNvPr id="15" name="Organigramme : Connecteur 14">
            <a:extLst>
              <a:ext uri="{FF2B5EF4-FFF2-40B4-BE49-F238E27FC236}">
                <a16:creationId xmlns:a16="http://schemas.microsoft.com/office/drawing/2014/main" id="{2B3175AA-51EB-B375-1578-7E90FF6714F4}"/>
              </a:ext>
            </a:extLst>
          </p:cNvPr>
          <p:cNvSpPr/>
          <p:nvPr>
            <p:custDataLst>
              <p:tags r:id="rId6"/>
            </p:custDataLst>
          </p:nvPr>
        </p:nvSpPr>
        <p:spPr>
          <a:xfrm>
            <a:off x="11729605" y="3543043"/>
            <a:ext cx="924789" cy="924789"/>
          </a:xfrm>
          <a:prstGeom prst="flowChartConnector">
            <a:avLst/>
          </a:prstGeom>
          <a:solidFill>
            <a:srgbClr val="F7A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929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Connecteur 1">
            <a:extLst>
              <a:ext uri="{FF2B5EF4-FFF2-40B4-BE49-F238E27FC236}">
                <a16:creationId xmlns:a16="http://schemas.microsoft.com/office/drawing/2014/main" id="{0C86C6D4-512D-54C7-BB2F-96848D2382B1}"/>
              </a:ext>
            </a:extLst>
          </p:cNvPr>
          <p:cNvSpPr/>
          <p:nvPr>
            <p:custDataLst>
              <p:tags r:id="rId1"/>
            </p:custDataLst>
          </p:nvPr>
        </p:nvSpPr>
        <p:spPr>
          <a:xfrm>
            <a:off x="-691879" y="171409"/>
            <a:ext cx="1383758" cy="1383758"/>
          </a:xfrm>
          <a:prstGeom prst="flowChartConnector">
            <a:avLst/>
          </a:prstGeom>
          <a:solidFill>
            <a:srgbClr val="71C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rganigramme : Connecteur 3">
            <a:extLst>
              <a:ext uri="{FF2B5EF4-FFF2-40B4-BE49-F238E27FC236}">
                <a16:creationId xmlns:a16="http://schemas.microsoft.com/office/drawing/2014/main" id="{29BB2B1B-A71F-0763-7680-15DCBC77114A}"/>
              </a:ext>
            </a:extLst>
          </p:cNvPr>
          <p:cNvSpPr/>
          <p:nvPr>
            <p:custDataLst>
              <p:tags r:id="rId2"/>
            </p:custDataLst>
          </p:nvPr>
        </p:nvSpPr>
        <p:spPr>
          <a:xfrm>
            <a:off x="11696786" y="5119937"/>
            <a:ext cx="907639" cy="907639"/>
          </a:xfrm>
          <a:prstGeom prst="flowChartConnector">
            <a:avLst/>
          </a:prstGeom>
          <a:noFill/>
          <a:ln w="57150">
            <a:solidFill>
              <a:srgbClr val="2CB6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e 2">
            <a:extLst>
              <a:ext uri="{FF2B5EF4-FFF2-40B4-BE49-F238E27FC236}">
                <a16:creationId xmlns:a16="http://schemas.microsoft.com/office/drawing/2014/main" id="{C4CEDA14-3F45-212A-79E1-909C62D8ED09}"/>
              </a:ext>
            </a:extLst>
          </p:cNvPr>
          <p:cNvGrpSpPr/>
          <p:nvPr>
            <p:custDataLst>
              <p:tags r:id="rId3"/>
            </p:custDataLst>
          </p:nvPr>
        </p:nvGrpSpPr>
        <p:grpSpPr>
          <a:xfrm>
            <a:off x="8735905" y="260361"/>
            <a:ext cx="2792855" cy="6337274"/>
            <a:chOff x="71256" y="366427"/>
            <a:chExt cx="2792855" cy="6337274"/>
          </a:xfrm>
        </p:grpSpPr>
        <p:pic>
          <p:nvPicPr>
            <p:cNvPr id="5" name="Image 4">
              <a:extLst>
                <a:ext uri="{FF2B5EF4-FFF2-40B4-BE49-F238E27FC236}">
                  <a16:creationId xmlns:a16="http://schemas.microsoft.com/office/drawing/2014/main" id="{9BED1883-DD7C-911B-1191-F9614F8D493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3708" y="2605343"/>
              <a:ext cx="1374462" cy="1859441"/>
            </a:xfrm>
            <a:prstGeom prst="rect">
              <a:avLst/>
            </a:prstGeom>
          </p:spPr>
        </p:pic>
        <p:pic>
          <p:nvPicPr>
            <p:cNvPr id="6" name="Image 5">
              <a:extLst>
                <a:ext uri="{FF2B5EF4-FFF2-40B4-BE49-F238E27FC236}">
                  <a16:creationId xmlns:a16="http://schemas.microsoft.com/office/drawing/2014/main" id="{05E1BDDE-0688-8BC4-18A2-F6F0E1D2642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70884" y="4844260"/>
              <a:ext cx="1374462" cy="1859441"/>
            </a:xfrm>
            <a:prstGeom prst="rect">
              <a:avLst/>
            </a:prstGeom>
          </p:spPr>
        </p:pic>
        <p:pic>
          <p:nvPicPr>
            <p:cNvPr id="7" name="Image 6">
              <a:extLst>
                <a:ext uri="{FF2B5EF4-FFF2-40B4-BE49-F238E27FC236}">
                  <a16:creationId xmlns:a16="http://schemas.microsoft.com/office/drawing/2014/main" id="{FE3C9BA8-8242-FCA8-978B-D99B5A13124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1256" y="366427"/>
              <a:ext cx="1374462" cy="1859441"/>
            </a:xfrm>
            <a:prstGeom prst="rect">
              <a:avLst/>
            </a:prstGeom>
          </p:spPr>
        </p:pic>
        <p:pic>
          <p:nvPicPr>
            <p:cNvPr id="9" name="Image 8">
              <a:extLst>
                <a:ext uri="{FF2B5EF4-FFF2-40B4-BE49-F238E27FC236}">
                  <a16:creationId xmlns:a16="http://schemas.microsoft.com/office/drawing/2014/main" id="{AA179E8D-D95D-A300-E718-40173CAD54D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380894" y="3896160"/>
              <a:ext cx="1483217" cy="1859441"/>
            </a:xfrm>
            <a:prstGeom prst="rect">
              <a:avLst/>
            </a:prstGeom>
          </p:spPr>
        </p:pic>
        <p:pic>
          <p:nvPicPr>
            <p:cNvPr id="10" name="Image 9">
              <a:extLst>
                <a:ext uri="{FF2B5EF4-FFF2-40B4-BE49-F238E27FC236}">
                  <a16:creationId xmlns:a16="http://schemas.microsoft.com/office/drawing/2014/main" id="{108A61EF-3689-DC61-B348-B7A9B6044AE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537958" y="1657244"/>
              <a:ext cx="1169088" cy="1859441"/>
            </a:xfrm>
            <a:prstGeom prst="rect">
              <a:avLst/>
            </a:prstGeom>
          </p:spPr>
        </p:pic>
      </p:grpSp>
      <p:pic>
        <p:nvPicPr>
          <p:cNvPr id="11" name="Image 10" descr="Une image contenant Dessin animé, Animation, illustration, dessin humoristique&#10;&#10;Description générée automatiquement">
            <a:extLst>
              <a:ext uri="{FF2B5EF4-FFF2-40B4-BE49-F238E27FC236}">
                <a16:creationId xmlns:a16="http://schemas.microsoft.com/office/drawing/2014/main" id="{79F0DC52-ED9A-B129-EB7B-3DF75D2468D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3240" y="850859"/>
            <a:ext cx="8479581" cy="5870891"/>
          </a:xfrm>
          <a:prstGeom prst="rect">
            <a:avLst/>
          </a:prstGeom>
        </p:spPr>
      </p:pic>
    </p:spTree>
    <p:extLst>
      <p:ext uri="{BB962C8B-B14F-4D97-AF65-F5344CB8AC3E}">
        <p14:creationId xmlns:p14="http://schemas.microsoft.com/office/powerpoint/2010/main" val="188730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13">
            <p14:nvContentPartPr>
              <p14:cNvPr id="18" name="Encre 17">
                <a:extLst>
                  <a:ext uri="{FF2B5EF4-FFF2-40B4-BE49-F238E27FC236}">
                    <a16:creationId xmlns:a16="http://schemas.microsoft.com/office/drawing/2014/main" id="{91711007-A606-DFBD-38ED-F51267EFEFDA}"/>
                  </a:ext>
                </a:extLst>
              </p14:cNvPr>
              <p14:cNvContentPartPr/>
              <p14:nvPr>
                <p:custDataLst>
                  <p:tags r:id="rId1"/>
                </p:custDataLst>
              </p14:nvPr>
            </p14:nvContentPartPr>
            <p14:xfrm>
              <a:off x="1767480" y="6714360"/>
              <a:ext cx="1015560" cy="36720"/>
            </p14:xfrm>
          </p:contentPart>
        </mc:Choice>
        <mc:Fallback xmlns="">
          <p:pic>
            <p:nvPicPr>
              <p:cNvPr id="18" name="Encre 17">
                <a:extLst>
                  <a:ext uri="{FF2B5EF4-FFF2-40B4-BE49-F238E27FC236}">
                    <a16:creationId xmlns:a16="http://schemas.microsoft.com/office/drawing/2014/main" id="{91711007-A606-DFBD-38ED-F51267EFEFDA}"/>
                  </a:ext>
                </a:extLst>
              </p:cNvPr>
              <p:cNvPicPr/>
              <p:nvPr/>
            </p:nvPicPr>
            <p:blipFill>
              <a:blip r:embed="rId14"/>
              <a:stretch>
                <a:fillRect/>
              </a:stretch>
            </p:blipFill>
            <p:spPr>
              <a:xfrm>
                <a:off x="1704502" y="6651360"/>
                <a:ext cx="1141155" cy="162360"/>
              </a:xfrm>
              <a:prstGeom prst="rect">
                <a:avLst/>
              </a:prstGeom>
            </p:spPr>
          </p:pic>
        </mc:Fallback>
      </mc:AlternateContent>
      <p:sp>
        <p:nvSpPr>
          <p:cNvPr id="3" name="Rectangle 2">
            <a:extLst>
              <a:ext uri="{FF2B5EF4-FFF2-40B4-BE49-F238E27FC236}">
                <a16:creationId xmlns:a16="http://schemas.microsoft.com/office/drawing/2014/main" id="{290AFC27-75E1-003E-435B-39FEB695A3E3}"/>
              </a:ext>
            </a:extLst>
          </p:cNvPr>
          <p:cNvSpPr/>
          <p:nvPr>
            <p:custDataLst>
              <p:tags r:id="rId2"/>
            </p:custDataLst>
          </p:nvPr>
        </p:nvSpPr>
        <p:spPr>
          <a:xfrm>
            <a:off x="659568" y="407406"/>
            <a:ext cx="10837888" cy="8069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15">
            <p14:nvContentPartPr>
              <p14:cNvPr id="4" name="Encre 3">
                <a:extLst>
                  <a:ext uri="{FF2B5EF4-FFF2-40B4-BE49-F238E27FC236}">
                    <a16:creationId xmlns:a16="http://schemas.microsoft.com/office/drawing/2014/main" id="{0A2077FA-2122-89D0-F97F-6FFB46CEB997}"/>
                  </a:ext>
                </a:extLst>
              </p14:cNvPr>
              <p14:cNvContentPartPr/>
              <p14:nvPr>
                <p:custDataLst>
                  <p:tags r:id="rId3"/>
                </p:custDataLst>
              </p14:nvPr>
            </p14:nvContentPartPr>
            <p14:xfrm>
              <a:off x="2197320" y="6297935"/>
              <a:ext cx="1171440" cy="70920"/>
            </p14:xfrm>
          </p:contentPart>
        </mc:Choice>
        <mc:Fallback xmlns="">
          <p:pic>
            <p:nvPicPr>
              <p:cNvPr id="4" name="Encre 3">
                <a:extLst>
                  <a:ext uri="{FF2B5EF4-FFF2-40B4-BE49-F238E27FC236}">
                    <a16:creationId xmlns:a16="http://schemas.microsoft.com/office/drawing/2014/main" id="{0A2077FA-2122-89D0-F97F-6FFB46CEB997}"/>
                  </a:ext>
                </a:extLst>
              </p:cNvPr>
              <p:cNvPicPr/>
              <p:nvPr/>
            </p:nvPicPr>
            <p:blipFill>
              <a:blip r:embed="rId16"/>
              <a:stretch>
                <a:fillRect/>
              </a:stretch>
            </p:blipFill>
            <p:spPr>
              <a:xfrm>
                <a:off x="2134320" y="6234935"/>
                <a:ext cx="1297080" cy="196560"/>
              </a:xfrm>
              <a:prstGeom prst="rect">
                <a:avLst/>
              </a:prstGeom>
            </p:spPr>
          </p:pic>
        </mc:Fallback>
      </mc:AlternateContent>
      <p:sp>
        <p:nvSpPr>
          <p:cNvPr id="17" name="ZoneTexte 16">
            <a:extLst>
              <a:ext uri="{FF2B5EF4-FFF2-40B4-BE49-F238E27FC236}">
                <a16:creationId xmlns:a16="http://schemas.microsoft.com/office/drawing/2014/main" id="{E17F505E-A367-B002-4C44-1744486C6EC1}"/>
              </a:ext>
            </a:extLst>
          </p:cNvPr>
          <p:cNvSpPr txBox="1"/>
          <p:nvPr>
            <p:custDataLst>
              <p:tags r:id="rId4"/>
            </p:custDataLst>
          </p:nvPr>
        </p:nvSpPr>
        <p:spPr>
          <a:xfrm>
            <a:off x="0" y="507539"/>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3600">
                <a:solidFill>
                  <a:prstClr val="black"/>
                </a:solidFill>
                <a:latin typeface="Montserrat Medium" pitchFamily="2" charset="0"/>
              </a:rPr>
              <a:t>Messages </a:t>
            </a:r>
            <a:r>
              <a:rPr kumimoji="0" lang="fr-CA" sz="3600" b="0" i="0" u="none" strike="noStrike" kern="1200" cap="none" spc="0" normalizeH="0" baseline="0" noProof="0">
                <a:ln>
                  <a:noFill/>
                </a:ln>
                <a:solidFill>
                  <a:prstClr val="black"/>
                </a:solidFill>
                <a:effectLst/>
                <a:uLnTx/>
                <a:uFillTx/>
                <a:latin typeface="Montserrat Medium" pitchFamily="2" charset="0"/>
                <a:ea typeface="+mn-ea"/>
                <a:cs typeface="+mn-cs"/>
              </a:rPr>
              <a:t>clés de Prudence </a:t>
            </a:r>
          </a:p>
        </p:txBody>
      </p:sp>
      <p:sp>
        <p:nvSpPr>
          <p:cNvPr id="12" name="Rectangle 11">
            <a:extLst>
              <a:ext uri="{FF2B5EF4-FFF2-40B4-BE49-F238E27FC236}">
                <a16:creationId xmlns:a16="http://schemas.microsoft.com/office/drawing/2014/main" id="{E2319400-8986-A8AD-EA01-D3136D2B6C89}"/>
              </a:ext>
            </a:extLst>
          </p:cNvPr>
          <p:cNvSpPr/>
          <p:nvPr>
            <p:custDataLst>
              <p:tags r:id="rId5"/>
            </p:custDataLst>
          </p:nvPr>
        </p:nvSpPr>
        <p:spPr>
          <a:xfrm>
            <a:off x="11858106" y="0"/>
            <a:ext cx="333894" cy="6876388"/>
          </a:xfrm>
          <a:prstGeom prst="rect">
            <a:avLst/>
          </a:prstGeom>
          <a:solidFill>
            <a:srgbClr val="71C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3" name="Organigramme : Connecteur 12">
            <a:extLst>
              <a:ext uri="{FF2B5EF4-FFF2-40B4-BE49-F238E27FC236}">
                <a16:creationId xmlns:a16="http://schemas.microsoft.com/office/drawing/2014/main" id="{365ED1B4-F116-A09F-DCC6-0A7DB332EF9A}"/>
              </a:ext>
            </a:extLst>
          </p:cNvPr>
          <p:cNvSpPr/>
          <p:nvPr>
            <p:custDataLst>
              <p:tags r:id="rId6"/>
            </p:custDataLst>
          </p:nvPr>
        </p:nvSpPr>
        <p:spPr>
          <a:xfrm>
            <a:off x="339440" y="-803560"/>
            <a:ext cx="1607119" cy="1607119"/>
          </a:xfrm>
          <a:prstGeom prst="flowChartConnector">
            <a:avLst/>
          </a:prstGeom>
          <a:noFill/>
          <a:ln w="57150">
            <a:solidFill>
              <a:srgbClr val="F7A7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rganigramme : Connecteur 14">
            <a:extLst>
              <a:ext uri="{FF2B5EF4-FFF2-40B4-BE49-F238E27FC236}">
                <a16:creationId xmlns:a16="http://schemas.microsoft.com/office/drawing/2014/main" id="{8B574D67-D773-9800-1624-225092192713}"/>
              </a:ext>
            </a:extLst>
          </p:cNvPr>
          <p:cNvSpPr/>
          <p:nvPr>
            <p:custDataLst>
              <p:tags r:id="rId7"/>
            </p:custDataLst>
          </p:nvPr>
        </p:nvSpPr>
        <p:spPr>
          <a:xfrm>
            <a:off x="-333088" y="3051102"/>
            <a:ext cx="755796" cy="755796"/>
          </a:xfrm>
          <a:prstGeom prst="flowChartConnector">
            <a:avLst/>
          </a:prstGeom>
          <a:solidFill>
            <a:srgbClr val="2CB6E3"/>
          </a:solidFill>
          <a:ln w="38100">
            <a:solidFill>
              <a:srgbClr val="2CB6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Image 23" descr="Une image contenant Animation, poupée, jouet, figurine&#10;&#10;Description générée automatiquement">
            <a:extLst>
              <a:ext uri="{FF2B5EF4-FFF2-40B4-BE49-F238E27FC236}">
                <a16:creationId xmlns:a16="http://schemas.microsoft.com/office/drawing/2014/main" id="{0E3075A2-35D3-8DF0-CB4A-7980F8C2AC1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503773" y="3134224"/>
            <a:ext cx="3813201" cy="6379674"/>
          </a:xfrm>
          <a:prstGeom prst="rect">
            <a:avLst/>
          </a:prstGeom>
        </p:spPr>
      </p:pic>
      <p:grpSp>
        <p:nvGrpSpPr>
          <p:cNvPr id="14" name="Groupe 13">
            <a:extLst>
              <a:ext uri="{FF2B5EF4-FFF2-40B4-BE49-F238E27FC236}">
                <a16:creationId xmlns:a16="http://schemas.microsoft.com/office/drawing/2014/main" id="{68B311CB-8A55-A15C-71CE-31C6CA51C096}"/>
              </a:ext>
            </a:extLst>
          </p:cNvPr>
          <p:cNvGrpSpPr/>
          <p:nvPr/>
        </p:nvGrpSpPr>
        <p:grpSpPr>
          <a:xfrm>
            <a:off x="3856637" y="1148502"/>
            <a:ext cx="5245034" cy="3745885"/>
            <a:chOff x="2246519" y="1417643"/>
            <a:chExt cx="5245034" cy="3745885"/>
          </a:xfrm>
        </p:grpSpPr>
        <p:sp>
          <p:nvSpPr>
            <p:cNvPr id="19" name="Bulle narrative : ronde 18">
              <a:extLst>
                <a:ext uri="{FF2B5EF4-FFF2-40B4-BE49-F238E27FC236}">
                  <a16:creationId xmlns:a16="http://schemas.microsoft.com/office/drawing/2014/main" id="{ED04EAAC-CAF5-977E-CE7C-8C85AC368150}"/>
                </a:ext>
              </a:extLst>
            </p:cNvPr>
            <p:cNvSpPr/>
            <p:nvPr>
              <p:custDataLst>
                <p:tags r:id="rId10"/>
              </p:custDataLst>
            </p:nvPr>
          </p:nvSpPr>
          <p:spPr>
            <a:xfrm flipH="1">
              <a:off x="2246519" y="1417643"/>
              <a:ext cx="5245034" cy="3745885"/>
            </a:xfrm>
            <a:prstGeom prst="wedgeEllipseCallout">
              <a:avLst>
                <a:gd name="adj1" fmla="val -58184"/>
                <a:gd name="adj2" fmla="val 4257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3600" b="0" i="0" u="none" strike="noStrike" kern="1200" cap="none" spc="0" normalizeH="0" baseline="0" noProof="0">
                <a:ln>
                  <a:noFill/>
                </a:ln>
                <a:solidFill>
                  <a:prstClr val="black"/>
                </a:solidFill>
                <a:effectLst/>
                <a:uLnTx/>
                <a:uFillTx/>
                <a:latin typeface="Montserrat Medium" pitchFamily="2" charset="0"/>
                <a:ea typeface="+mn-ea"/>
                <a:cs typeface="+mn-cs"/>
              </a:endParaRPr>
            </a:p>
          </p:txBody>
        </p:sp>
        <p:grpSp>
          <p:nvGrpSpPr>
            <p:cNvPr id="5" name="Groupe 4">
              <a:extLst>
                <a:ext uri="{FF2B5EF4-FFF2-40B4-BE49-F238E27FC236}">
                  <a16:creationId xmlns:a16="http://schemas.microsoft.com/office/drawing/2014/main" id="{12CF51D3-0E08-FBC9-B97A-9572E57A687C}"/>
                </a:ext>
              </a:extLst>
            </p:cNvPr>
            <p:cNvGrpSpPr/>
            <p:nvPr/>
          </p:nvGrpSpPr>
          <p:grpSpPr>
            <a:xfrm>
              <a:off x="3069012" y="1861997"/>
              <a:ext cx="3403737" cy="3027463"/>
              <a:chOff x="3057445" y="1604630"/>
              <a:chExt cx="5199996" cy="4960877"/>
            </a:xfrm>
          </p:grpSpPr>
          <p:pic>
            <p:nvPicPr>
              <p:cNvPr id="10" name="Image 9" descr="Une image contenant dessin humoristique, clipart, Dessin animé, Animation&#10;&#10;Description générée automatiquement">
                <a:extLst>
                  <a:ext uri="{FF2B5EF4-FFF2-40B4-BE49-F238E27FC236}">
                    <a16:creationId xmlns:a16="http://schemas.microsoft.com/office/drawing/2014/main" id="{1C0DE5F9-35BA-E83E-9334-AE324AAC391B}"/>
                  </a:ext>
                </a:extLst>
              </p:cNvPr>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3478859" y="2402239"/>
                <a:ext cx="4496896" cy="4163268"/>
              </a:xfrm>
              <a:prstGeom prst="rect">
                <a:avLst/>
              </a:prstGeom>
            </p:spPr>
          </p:pic>
          <p:sp>
            <p:nvSpPr>
              <p:cNvPr id="11" name="ZoneTexte 10">
                <a:extLst>
                  <a:ext uri="{FF2B5EF4-FFF2-40B4-BE49-F238E27FC236}">
                    <a16:creationId xmlns:a16="http://schemas.microsoft.com/office/drawing/2014/main" id="{1D51B0B1-8AFB-58A6-37A9-D49D17267218}"/>
                  </a:ext>
                </a:extLst>
              </p:cNvPr>
              <p:cNvSpPr txBox="1"/>
              <p:nvPr/>
            </p:nvSpPr>
            <p:spPr>
              <a:xfrm>
                <a:off x="3057445" y="1604630"/>
                <a:ext cx="5199996" cy="756496"/>
              </a:xfrm>
              <a:prstGeom prst="rect">
                <a:avLst/>
              </a:prstGeom>
              <a:noFill/>
            </p:spPr>
            <p:txBody>
              <a:bodyPr wrap="square" rtlCol="0">
                <a:spAutoFit/>
              </a:bodyPr>
              <a:lstStyle/>
              <a:p>
                <a:pPr algn="ctr"/>
                <a:r>
                  <a:rPr lang="fr-CA" sz="2400" kern="100">
                    <a:effectLst/>
                    <a:latin typeface="Montserrat SemiBold" panose="00000700000000000000" pitchFamily="50" charset="0"/>
                    <a:ea typeface="Calibri" panose="020F0502020204030204" pitchFamily="34" charset="0"/>
                    <a:cs typeface="Arial" panose="020B0604020202020204" pitchFamily="34" charset="0"/>
                  </a:rPr>
                  <a:t>J’ai le droit de dire</a:t>
                </a:r>
                <a:endParaRPr lang="fr-CA" sz="2400" kern="100">
                  <a:effectLst/>
                  <a:latin typeface="Calibri" panose="020F0502020204030204" pitchFamily="34" charset="0"/>
                  <a:ea typeface="Calibri" panose="020F0502020204030204" pitchFamily="34" charset="0"/>
                  <a:cs typeface="Arial" panose="020B0604020202020204" pitchFamily="34" charset="0"/>
                </a:endParaRPr>
              </a:p>
            </p:txBody>
          </p:sp>
        </p:grpSp>
      </p:grpSp>
      <p:grpSp>
        <p:nvGrpSpPr>
          <p:cNvPr id="8" name="Groupe 7">
            <a:extLst>
              <a:ext uri="{FF2B5EF4-FFF2-40B4-BE49-F238E27FC236}">
                <a16:creationId xmlns:a16="http://schemas.microsoft.com/office/drawing/2014/main" id="{39B1F735-7B2D-B4BC-FACA-43A4BAE333F3}"/>
              </a:ext>
            </a:extLst>
          </p:cNvPr>
          <p:cNvGrpSpPr/>
          <p:nvPr/>
        </p:nvGrpSpPr>
        <p:grpSpPr>
          <a:xfrm>
            <a:off x="125129" y="2813154"/>
            <a:ext cx="5245034" cy="3745885"/>
            <a:chOff x="2246519" y="1417643"/>
            <a:chExt cx="5245034" cy="3745885"/>
          </a:xfrm>
        </p:grpSpPr>
        <p:sp>
          <p:nvSpPr>
            <p:cNvPr id="9" name="Bulle narrative : ronde 8">
              <a:extLst>
                <a:ext uri="{FF2B5EF4-FFF2-40B4-BE49-F238E27FC236}">
                  <a16:creationId xmlns:a16="http://schemas.microsoft.com/office/drawing/2014/main" id="{1854C812-0402-9220-EC51-235065BAC9DB}"/>
                </a:ext>
              </a:extLst>
            </p:cNvPr>
            <p:cNvSpPr/>
            <p:nvPr>
              <p:custDataLst>
                <p:tags r:id="rId8"/>
              </p:custDataLst>
            </p:nvPr>
          </p:nvSpPr>
          <p:spPr>
            <a:xfrm flipH="1">
              <a:off x="2246519" y="1417643"/>
              <a:ext cx="5245034" cy="3745885"/>
            </a:xfrm>
            <a:prstGeom prst="wedgeEllipseCallout">
              <a:avLst>
                <a:gd name="adj1" fmla="val -58184"/>
                <a:gd name="adj2" fmla="val 4257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3600" b="0" i="0" u="none" strike="noStrike" kern="1200" cap="none" spc="0" normalizeH="0" baseline="0" noProof="0">
                <a:ln>
                  <a:noFill/>
                </a:ln>
                <a:solidFill>
                  <a:prstClr val="black"/>
                </a:solidFill>
                <a:effectLst/>
                <a:uLnTx/>
                <a:uFillTx/>
                <a:latin typeface="Montserrat Medium" pitchFamily="2" charset="0"/>
                <a:ea typeface="+mn-ea"/>
                <a:cs typeface="+mn-cs"/>
              </a:endParaRPr>
            </a:p>
          </p:txBody>
        </p:sp>
        <p:grpSp>
          <p:nvGrpSpPr>
            <p:cNvPr id="20" name="Groupe 19">
              <a:extLst>
                <a:ext uri="{FF2B5EF4-FFF2-40B4-BE49-F238E27FC236}">
                  <a16:creationId xmlns:a16="http://schemas.microsoft.com/office/drawing/2014/main" id="{9921CE81-E7AE-5B51-FD39-3CFC87955E1A}"/>
                </a:ext>
              </a:extLst>
            </p:cNvPr>
            <p:cNvGrpSpPr/>
            <p:nvPr/>
          </p:nvGrpSpPr>
          <p:grpSpPr>
            <a:xfrm>
              <a:off x="3219949" y="1977908"/>
              <a:ext cx="3675991" cy="2746251"/>
              <a:chOff x="2811207" y="1703763"/>
              <a:chExt cx="6767028" cy="5055495"/>
            </a:xfrm>
          </p:grpSpPr>
          <p:pic>
            <p:nvPicPr>
              <p:cNvPr id="21" name="Image 20" descr="Une image contenant garçon, dessin humoristique, illustration, habits&#10;&#10;Description générée automatiquement">
                <a:extLst>
                  <a:ext uri="{FF2B5EF4-FFF2-40B4-BE49-F238E27FC236}">
                    <a16:creationId xmlns:a16="http://schemas.microsoft.com/office/drawing/2014/main" id="{8E4F4B9F-E483-F0B1-0DA5-8612FF4B6894}"/>
                  </a:ext>
                </a:extLst>
              </p:cNvPr>
              <p:cNvPicPr>
                <a:picLocks noChangeAspect="1"/>
              </p:cNvPicPr>
              <p:nvPr>
                <p:custDataLst>
                  <p:tags r:id="rId9"/>
                </p:custDataLst>
              </p:nvPr>
            </p:nvPicPr>
            <p:blipFill>
              <a:blip r:embed="rId19" cstate="screen">
                <a:extLst>
                  <a:ext uri="{28A0092B-C50C-407E-A947-70E740481C1C}">
                    <a14:useLocalDpi xmlns:a14="http://schemas.microsoft.com/office/drawing/2010/main"/>
                  </a:ext>
                </a:extLst>
              </a:blip>
              <a:stretch>
                <a:fillRect/>
              </a:stretch>
            </p:blipFill>
            <p:spPr>
              <a:xfrm>
                <a:off x="3604549" y="2400425"/>
                <a:ext cx="4358833" cy="4358833"/>
              </a:xfrm>
              <a:prstGeom prst="rect">
                <a:avLst/>
              </a:prstGeom>
            </p:spPr>
          </p:pic>
          <p:sp>
            <p:nvSpPr>
              <p:cNvPr id="23" name="ZoneTexte 22">
                <a:extLst>
                  <a:ext uri="{FF2B5EF4-FFF2-40B4-BE49-F238E27FC236}">
                    <a16:creationId xmlns:a16="http://schemas.microsoft.com/office/drawing/2014/main" id="{2ED7178B-6148-D432-13FC-5AD122DF7BC1}"/>
                  </a:ext>
                </a:extLst>
              </p:cNvPr>
              <p:cNvSpPr txBox="1"/>
              <p:nvPr/>
            </p:nvSpPr>
            <p:spPr>
              <a:xfrm>
                <a:off x="2811207" y="1703763"/>
                <a:ext cx="6767028" cy="849866"/>
              </a:xfrm>
              <a:prstGeom prst="rect">
                <a:avLst/>
              </a:prstGeom>
              <a:noFill/>
            </p:spPr>
            <p:txBody>
              <a:bodyPr wrap="square" rtlCol="0">
                <a:spAutoFit/>
              </a:bodyPr>
              <a:lstStyle/>
              <a:p>
                <a:r>
                  <a:rPr lang="fr-CA" sz="2400" kern="100">
                    <a:effectLst/>
                    <a:latin typeface="Montserrat SemiBold" panose="00000700000000000000" pitchFamily="50" charset="0"/>
                    <a:ea typeface="Calibri" panose="020F0502020204030204" pitchFamily="34" charset="0"/>
                    <a:cs typeface="Arial" panose="020B0604020202020204" pitchFamily="34" charset="0"/>
                  </a:rPr>
                  <a:t>Mon corps est à moi</a:t>
                </a:r>
                <a:endParaRPr lang="fr-CA" sz="2400" kern="10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01953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42A7E57-C67B-107E-6458-10AE7950E999}"/>
              </a:ext>
            </a:extLst>
          </p:cNvPr>
          <p:cNvSpPr txBox="1"/>
          <p:nvPr>
            <p:custDataLst>
              <p:tags r:id="rId1"/>
            </p:custDataLst>
          </p:nvPr>
        </p:nvSpPr>
        <p:spPr>
          <a:xfrm>
            <a:off x="5650558" y="2521059"/>
            <a:ext cx="4985657"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noProof="0">
                <a:ln>
                  <a:noFill/>
                </a:ln>
                <a:solidFill>
                  <a:schemeClr val="bg1"/>
                </a:solidFill>
                <a:effectLst/>
                <a:uLnTx/>
                <a:uFillTx/>
                <a:latin typeface="Montserrat Medium" pitchFamily="2" charset="0"/>
              </a:rPr>
              <a:t>Si l'un</a:t>
            </a:r>
            <a:r>
              <a:rPr lang="fr-CA" sz="2800">
                <a:solidFill>
                  <a:schemeClr val="bg1"/>
                </a:solidFill>
                <a:latin typeface="Montserrat Medium" pitchFamily="2" charset="0"/>
              </a:rPr>
              <a:t> ou plusieurs </a:t>
            </a:r>
            <a:r>
              <a:rPr kumimoji="0" lang="fr-CA" sz="2800" b="0" i="0" u="none" strike="noStrike" kern="1200" cap="none" spc="0" normalizeH="0" baseline="0" noProof="0">
                <a:ln>
                  <a:noFill/>
                </a:ln>
                <a:solidFill>
                  <a:schemeClr val="bg1"/>
                </a:solidFill>
                <a:effectLst/>
                <a:uLnTx/>
                <a:uFillTx/>
                <a:latin typeface="Montserrat Medium" pitchFamily="2" charset="0"/>
              </a:rPr>
              <a:t>d</a:t>
            </a:r>
            <a:r>
              <a:rPr lang="fr-CA" sz="2800">
                <a:solidFill>
                  <a:schemeClr val="bg1"/>
                </a:solidFill>
                <a:latin typeface="Montserrat Medium" pitchFamily="2" charset="0"/>
              </a:rPr>
              <a:t>e tes droits ne sont pas respectés, qu’est-ce que tu pourrais faire?</a:t>
            </a:r>
            <a:endParaRPr kumimoji="0" lang="fr-CA" sz="2800" b="0" i="0" u="none" strike="noStrike" kern="1200" cap="none" spc="0" normalizeH="0" baseline="0" noProof="0">
              <a:ln>
                <a:noFill/>
              </a:ln>
              <a:solidFill>
                <a:schemeClr val="bg1"/>
              </a:solidFill>
              <a:effectLst/>
              <a:uLnTx/>
              <a:uFillTx/>
              <a:latin typeface="Montserrat Medium" pitchFamily="2" charset="0"/>
            </a:endParaRPr>
          </a:p>
        </p:txBody>
      </p:sp>
      <p:pic>
        <p:nvPicPr>
          <p:cNvPr id="4" name="Image 3" descr="Une image contenant Animation, Dessin animé, capture d’écran, illustration">
            <a:extLst>
              <a:ext uri="{FF2B5EF4-FFF2-40B4-BE49-F238E27FC236}">
                <a16:creationId xmlns:a16="http://schemas.microsoft.com/office/drawing/2014/main" id="{D91AB86D-C845-678E-D0BC-E2555980A6BF}"/>
              </a:ext>
            </a:extLst>
          </p:cNvPr>
          <p:cNvPicPr>
            <a:picLocks noChangeAspect="1"/>
          </p:cNvPicPr>
          <p:nvPr/>
        </p:nvPicPr>
        <p:blipFill rotWithShape="1">
          <a:blip r:embed="rId6">
            <a:extLst>
              <a:ext uri="{28A0092B-C50C-407E-A947-70E740481C1C}">
                <a14:useLocalDpi xmlns:a14="http://schemas.microsoft.com/office/drawing/2010/main" val="0"/>
              </a:ext>
            </a:extLst>
          </a:blip>
          <a:srcRect l="14946" t="-189" r="15053" b="189"/>
          <a:stretch/>
        </p:blipFill>
        <p:spPr>
          <a:xfrm>
            <a:off x="-7078" y="-12700"/>
            <a:ext cx="12191999" cy="6858000"/>
          </a:xfrm>
          <a:prstGeom prst="rect">
            <a:avLst/>
          </a:prstGeom>
        </p:spPr>
      </p:pic>
      <p:sp>
        <p:nvSpPr>
          <p:cNvPr id="7" name="Organigramme : Connecteur 6">
            <a:extLst>
              <a:ext uri="{FF2B5EF4-FFF2-40B4-BE49-F238E27FC236}">
                <a16:creationId xmlns:a16="http://schemas.microsoft.com/office/drawing/2014/main" id="{5435BBC9-FDB0-5ADA-EEDC-91C76D7E7AC9}"/>
              </a:ext>
            </a:extLst>
          </p:cNvPr>
          <p:cNvSpPr/>
          <p:nvPr>
            <p:custDataLst>
              <p:tags r:id="rId2"/>
            </p:custDataLst>
          </p:nvPr>
        </p:nvSpPr>
        <p:spPr>
          <a:xfrm>
            <a:off x="4419600" y="5284365"/>
            <a:ext cx="698500" cy="1738735"/>
          </a:xfrm>
          <a:prstGeom prst="flowChartConnector">
            <a:avLst/>
          </a:prstGeom>
          <a:noFill/>
          <a:ln w="57150">
            <a:solidFill>
              <a:srgbClr val="2CB6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Organigramme : Connecteur 8">
            <a:extLst>
              <a:ext uri="{FF2B5EF4-FFF2-40B4-BE49-F238E27FC236}">
                <a16:creationId xmlns:a16="http://schemas.microsoft.com/office/drawing/2014/main" id="{85D05C74-D95D-0A0F-1568-6A87058B3281}"/>
              </a:ext>
            </a:extLst>
          </p:cNvPr>
          <p:cNvSpPr/>
          <p:nvPr>
            <p:custDataLst>
              <p:tags r:id="rId3"/>
            </p:custDataLst>
          </p:nvPr>
        </p:nvSpPr>
        <p:spPr>
          <a:xfrm>
            <a:off x="571500" y="4686299"/>
            <a:ext cx="584200" cy="1155701"/>
          </a:xfrm>
          <a:prstGeom prst="flowChartConnector">
            <a:avLst/>
          </a:prstGeom>
          <a:noFill/>
          <a:ln w="57150">
            <a:solidFill>
              <a:srgbClr val="F7A7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6660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Image 169" descr="Une image contenant texte, habits, capture d’écran, personne&#10;&#10;Description générée automatiquement">
            <a:extLst>
              <a:ext uri="{FF2B5EF4-FFF2-40B4-BE49-F238E27FC236}">
                <a16:creationId xmlns:a16="http://schemas.microsoft.com/office/drawing/2014/main" id="{04EFDC22-5679-6B88-1B5D-3EDD1D06D2F1}"/>
              </a:ext>
            </a:extLst>
          </p:cNvPr>
          <p:cNvPicPr>
            <a:picLocks noChangeAspect="1"/>
          </p:cNvPicPr>
          <p:nvPr/>
        </p:nvPicPr>
        <p:blipFill rotWithShape="1">
          <a:blip r:embed="rId3">
            <a:extLst>
              <a:ext uri="{28A0092B-C50C-407E-A947-70E740481C1C}">
                <a14:useLocalDpi xmlns:a14="http://schemas.microsoft.com/office/drawing/2010/main" val="0"/>
              </a:ext>
            </a:extLst>
          </a:blip>
          <a:srcRect t="68587" r="26787"/>
          <a:stretch/>
        </p:blipFill>
        <p:spPr>
          <a:xfrm>
            <a:off x="-15139" y="-155042"/>
            <a:ext cx="12769280" cy="7044234"/>
          </a:xfrm>
          <a:prstGeom prst="rect">
            <a:avLst/>
          </a:prstGeom>
        </p:spPr>
      </p:pic>
      <p:pic>
        <p:nvPicPr>
          <p:cNvPr id="8" name="Image 7" descr="Une image contenant Silhouette d’animal, Animation, illustration, jouet&#10;&#10;Description générée automatiquement">
            <a:extLst>
              <a:ext uri="{FF2B5EF4-FFF2-40B4-BE49-F238E27FC236}">
                <a16:creationId xmlns:a16="http://schemas.microsoft.com/office/drawing/2014/main" id="{63B00226-F0B4-DADE-A84E-A714CD3AD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2517" y="48829"/>
            <a:ext cx="4106832" cy="3055399"/>
          </a:xfrm>
          <a:prstGeom prst="rect">
            <a:avLst/>
          </a:prstGeom>
        </p:spPr>
      </p:pic>
      <p:pic>
        <p:nvPicPr>
          <p:cNvPr id="66" name="Image 65" descr="Une image contenant dessin humoristique, clipart, Dessin animé, Animation&#10;&#10;Description générée automatiquement">
            <a:extLst>
              <a:ext uri="{FF2B5EF4-FFF2-40B4-BE49-F238E27FC236}">
                <a16:creationId xmlns:a16="http://schemas.microsoft.com/office/drawing/2014/main" id="{8E3FBE17-003D-B5CE-4645-1AF8E9C6CC6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61582" y="4843436"/>
            <a:ext cx="2370090" cy="2045756"/>
          </a:xfrm>
          <a:prstGeom prst="rect">
            <a:avLst/>
          </a:prstGeom>
        </p:spPr>
      </p:pic>
      <p:sp>
        <p:nvSpPr>
          <p:cNvPr id="172" name="ZoneTexte 171">
            <a:extLst>
              <a:ext uri="{FF2B5EF4-FFF2-40B4-BE49-F238E27FC236}">
                <a16:creationId xmlns:a16="http://schemas.microsoft.com/office/drawing/2014/main" id="{480368E1-3C3C-8400-3836-108D74167687}"/>
              </a:ext>
            </a:extLst>
          </p:cNvPr>
          <p:cNvSpPr txBox="1"/>
          <p:nvPr/>
        </p:nvSpPr>
        <p:spPr>
          <a:xfrm rot="16531991">
            <a:off x="1991422" y="4442070"/>
            <a:ext cx="1045763" cy="400110"/>
          </a:xfrm>
          <a:prstGeom prst="rect">
            <a:avLst/>
          </a:prstGeom>
          <a:noFill/>
        </p:spPr>
        <p:txBody>
          <a:bodyPr wrap="square" rtlCol="0">
            <a:spAutoFit/>
          </a:bodyPr>
          <a:lstStyle/>
          <a:p>
            <a:r>
              <a:rPr lang="fr-CA" sz="2000"/>
              <a:t>Liberté</a:t>
            </a:r>
          </a:p>
        </p:txBody>
      </p:sp>
      <p:sp>
        <p:nvSpPr>
          <p:cNvPr id="173" name="ZoneTexte 172">
            <a:extLst>
              <a:ext uri="{FF2B5EF4-FFF2-40B4-BE49-F238E27FC236}">
                <a16:creationId xmlns:a16="http://schemas.microsoft.com/office/drawing/2014/main" id="{C137BB09-1C4D-E6E1-C01E-7589F72D79B0}"/>
              </a:ext>
            </a:extLst>
          </p:cNvPr>
          <p:cNvSpPr txBox="1"/>
          <p:nvPr/>
        </p:nvSpPr>
        <p:spPr>
          <a:xfrm>
            <a:off x="7044872" y="2578771"/>
            <a:ext cx="804263" cy="261610"/>
          </a:xfrm>
          <a:prstGeom prst="rect">
            <a:avLst/>
          </a:prstGeom>
          <a:noFill/>
        </p:spPr>
        <p:txBody>
          <a:bodyPr wrap="square" rtlCol="0">
            <a:spAutoFit/>
          </a:bodyPr>
          <a:lstStyle/>
          <a:p>
            <a:r>
              <a:rPr lang="fr-CA" sz="1100">
                <a:solidFill>
                  <a:schemeClr val="bg1"/>
                </a:solidFill>
              </a:rPr>
              <a:t>Liberté</a:t>
            </a:r>
          </a:p>
        </p:txBody>
      </p:sp>
      <p:sp>
        <p:nvSpPr>
          <p:cNvPr id="174" name="ZoneTexte 173">
            <a:extLst>
              <a:ext uri="{FF2B5EF4-FFF2-40B4-BE49-F238E27FC236}">
                <a16:creationId xmlns:a16="http://schemas.microsoft.com/office/drawing/2014/main" id="{AD3F337F-DA9D-606B-3065-D9C7062584F8}"/>
              </a:ext>
            </a:extLst>
          </p:cNvPr>
          <p:cNvSpPr txBox="1"/>
          <p:nvPr/>
        </p:nvSpPr>
        <p:spPr>
          <a:xfrm rot="19564618">
            <a:off x="2112171" y="2670345"/>
            <a:ext cx="804263" cy="261610"/>
          </a:xfrm>
          <a:prstGeom prst="rect">
            <a:avLst/>
          </a:prstGeom>
          <a:noFill/>
        </p:spPr>
        <p:txBody>
          <a:bodyPr wrap="square" rtlCol="0">
            <a:spAutoFit/>
          </a:bodyPr>
          <a:lstStyle/>
          <a:p>
            <a:r>
              <a:rPr lang="fr-CA" sz="1100">
                <a:solidFill>
                  <a:schemeClr val="bg1"/>
                </a:solidFill>
              </a:rPr>
              <a:t>Liberté</a:t>
            </a:r>
          </a:p>
        </p:txBody>
      </p:sp>
      <p:sp>
        <p:nvSpPr>
          <p:cNvPr id="175" name="ZoneTexte 174">
            <a:extLst>
              <a:ext uri="{FF2B5EF4-FFF2-40B4-BE49-F238E27FC236}">
                <a16:creationId xmlns:a16="http://schemas.microsoft.com/office/drawing/2014/main" id="{A3C90D25-5C3F-C059-F48E-B7CFA82037F1}"/>
              </a:ext>
            </a:extLst>
          </p:cNvPr>
          <p:cNvSpPr txBox="1"/>
          <p:nvPr/>
        </p:nvSpPr>
        <p:spPr>
          <a:xfrm>
            <a:off x="10652861" y="1129324"/>
            <a:ext cx="804263" cy="261610"/>
          </a:xfrm>
          <a:prstGeom prst="rect">
            <a:avLst/>
          </a:prstGeom>
          <a:noFill/>
        </p:spPr>
        <p:txBody>
          <a:bodyPr wrap="square" rtlCol="0">
            <a:spAutoFit/>
          </a:bodyPr>
          <a:lstStyle/>
          <a:p>
            <a:r>
              <a:rPr lang="fr-CA" sz="1100">
                <a:solidFill>
                  <a:schemeClr val="bg1"/>
                </a:solidFill>
              </a:rPr>
              <a:t>Liberté</a:t>
            </a:r>
          </a:p>
        </p:txBody>
      </p:sp>
      <p:sp>
        <p:nvSpPr>
          <p:cNvPr id="176" name="ZoneTexte 175">
            <a:extLst>
              <a:ext uri="{FF2B5EF4-FFF2-40B4-BE49-F238E27FC236}">
                <a16:creationId xmlns:a16="http://schemas.microsoft.com/office/drawing/2014/main" id="{054AA420-6ADC-8372-4BD6-594D024F9006}"/>
              </a:ext>
            </a:extLst>
          </p:cNvPr>
          <p:cNvSpPr txBox="1"/>
          <p:nvPr/>
        </p:nvSpPr>
        <p:spPr>
          <a:xfrm rot="342818">
            <a:off x="1985516" y="828329"/>
            <a:ext cx="804263" cy="261610"/>
          </a:xfrm>
          <a:prstGeom prst="rect">
            <a:avLst/>
          </a:prstGeom>
          <a:noFill/>
        </p:spPr>
        <p:txBody>
          <a:bodyPr wrap="square" rtlCol="0">
            <a:spAutoFit/>
          </a:bodyPr>
          <a:lstStyle/>
          <a:p>
            <a:r>
              <a:rPr lang="fr-CA" sz="1100">
                <a:solidFill>
                  <a:schemeClr val="bg1"/>
                </a:solidFill>
              </a:rPr>
              <a:t>Liberté</a:t>
            </a:r>
          </a:p>
        </p:txBody>
      </p:sp>
      <p:sp>
        <p:nvSpPr>
          <p:cNvPr id="177" name="ZoneTexte 176">
            <a:extLst>
              <a:ext uri="{FF2B5EF4-FFF2-40B4-BE49-F238E27FC236}">
                <a16:creationId xmlns:a16="http://schemas.microsoft.com/office/drawing/2014/main" id="{69624285-FF99-975D-BE1B-FC57FA222BA0}"/>
              </a:ext>
            </a:extLst>
          </p:cNvPr>
          <p:cNvSpPr txBox="1"/>
          <p:nvPr/>
        </p:nvSpPr>
        <p:spPr>
          <a:xfrm rot="975889">
            <a:off x="6749734" y="4445298"/>
            <a:ext cx="804263" cy="261610"/>
          </a:xfrm>
          <a:prstGeom prst="rect">
            <a:avLst/>
          </a:prstGeom>
          <a:noFill/>
        </p:spPr>
        <p:txBody>
          <a:bodyPr wrap="square" rtlCol="0">
            <a:spAutoFit/>
          </a:bodyPr>
          <a:lstStyle/>
          <a:p>
            <a:r>
              <a:rPr lang="fr-CA" sz="1100">
                <a:solidFill>
                  <a:schemeClr val="bg1"/>
                </a:solidFill>
              </a:rPr>
              <a:t>Liberté</a:t>
            </a:r>
          </a:p>
        </p:txBody>
      </p:sp>
      <p:sp>
        <p:nvSpPr>
          <p:cNvPr id="178" name="ZoneTexte 177">
            <a:extLst>
              <a:ext uri="{FF2B5EF4-FFF2-40B4-BE49-F238E27FC236}">
                <a16:creationId xmlns:a16="http://schemas.microsoft.com/office/drawing/2014/main" id="{290543E2-0DA8-98E4-5FBD-2E41C9535B75}"/>
              </a:ext>
            </a:extLst>
          </p:cNvPr>
          <p:cNvSpPr txBox="1"/>
          <p:nvPr/>
        </p:nvSpPr>
        <p:spPr>
          <a:xfrm>
            <a:off x="8522235" y="3167390"/>
            <a:ext cx="804263" cy="261610"/>
          </a:xfrm>
          <a:prstGeom prst="rect">
            <a:avLst/>
          </a:prstGeom>
          <a:noFill/>
        </p:spPr>
        <p:txBody>
          <a:bodyPr wrap="square" rtlCol="0">
            <a:spAutoFit/>
          </a:bodyPr>
          <a:lstStyle/>
          <a:p>
            <a:r>
              <a:rPr lang="fr-CA" sz="1100">
                <a:solidFill>
                  <a:schemeClr val="bg1"/>
                </a:solidFill>
              </a:rPr>
              <a:t>Liberté</a:t>
            </a:r>
          </a:p>
        </p:txBody>
      </p:sp>
      <p:sp>
        <p:nvSpPr>
          <p:cNvPr id="179" name="ZoneTexte 178">
            <a:extLst>
              <a:ext uri="{FF2B5EF4-FFF2-40B4-BE49-F238E27FC236}">
                <a16:creationId xmlns:a16="http://schemas.microsoft.com/office/drawing/2014/main" id="{C823ACBB-EBAC-177A-49D3-5B11334D90DC}"/>
              </a:ext>
            </a:extLst>
          </p:cNvPr>
          <p:cNvSpPr txBox="1"/>
          <p:nvPr/>
        </p:nvSpPr>
        <p:spPr>
          <a:xfrm rot="20694759">
            <a:off x="11054993" y="2447966"/>
            <a:ext cx="804263" cy="261610"/>
          </a:xfrm>
          <a:prstGeom prst="rect">
            <a:avLst/>
          </a:prstGeom>
          <a:noFill/>
        </p:spPr>
        <p:txBody>
          <a:bodyPr wrap="square" rtlCol="0">
            <a:spAutoFit/>
          </a:bodyPr>
          <a:lstStyle/>
          <a:p>
            <a:r>
              <a:rPr lang="fr-CA" sz="1100">
                <a:solidFill>
                  <a:schemeClr val="bg1"/>
                </a:solidFill>
              </a:rPr>
              <a:t>Liberté</a:t>
            </a:r>
          </a:p>
        </p:txBody>
      </p:sp>
      <p:sp>
        <p:nvSpPr>
          <p:cNvPr id="180" name="ZoneTexte 179">
            <a:extLst>
              <a:ext uri="{FF2B5EF4-FFF2-40B4-BE49-F238E27FC236}">
                <a16:creationId xmlns:a16="http://schemas.microsoft.com/office/drawing/2014/main" id="{1BE97E97-9FB7-92D3-723E-542DA8C2409A}"/>
              </a:ext>
            </a:extLst>
          </p:cNvPr>
          <p:cNvSpPr txBox="1"/>
          <p:nvPr/>
        </p:nvSpPr>
        <p:spPr>
          <a:xfrm>
            <a:off x="4238172" y="1791371"/>
            <a:ext cx="804263" cy="261610"/>
          </a:xfrm>
          <a:prstGeom prst="rect">
            <a:avLst/>
          </a:prstGeom>
          <a:noFill/>
        </p:spPr>
        <p:txBody>
          <a:bodyPr wrap="square" rtlCol="0">
            <a:spAutoFit/>
          </a:bodyPr>
          <a:lstStyle/>
          <a:p>
            <a:r>
              <a:rPr lang="fr-CA" sz="1100">
                <a:solidFill>
                  <a:schemeClr val="bg1"/>
                </a:solidFill>
              </a:rPr>
              <a:t>Liberté</a:t>
            </a:r>
          </a:p>
        </p:txBody>
      </p:sp>
      <p:sp>
        <p:nvSpPr>
          <p:cNvPr id="181" name="ZoneTexte 180">
            <a:extLst>
              <a:ext uri="{FF2B5EF4-FFF2-40B4-BE49-F238E27FC236}">
                <a16:creationId xmlns:a16="http://schemas.microsoft.com/office/drawing/2014/main" id="{BF5C7302-CB7A-6F9B-6A60-C874A5D9B98A}"/>
              </a:ext>
            </a:extLst>
          </p:cNvPr>
          <p:cNvSpPr txBox="1"/>
          <p:nvPr/>
        </p:nvSpPr>
        <p:spPr>
          <a:xfrm rot="19778300">
            <a:off x="9546432" y="1635164"/>
            <a:ext cx="804263" cy="261610"/>
          </a:xfrm>
          <a:prstGeom prst="rect">
            <a:avLst/>
          </a:prstGeom>
          <a:noFill/>
        </p:spPr>
        <p:txBody>
          <a:bodyPr wrap="square" rtlCol="0">
            <a:spAutoFit/>
          </a:bodyPr>
          <a:lstStyle/>
          <a:p>
            <a:r>
              <a:rPr lang="fr-CA" sz="1100">
                <a:solidFill>
                  <a:schemeClr val="bg1"/>
                </a:solidFill>
              </a:rPr>
              <a:t>Respect</a:t>
            </a:r>
          </a:p>
        </p:txBody>
      </p:sp>
      <p:sp>
        <p:nvSpPr>
          <p:cNvPr id="182" name="ZoneTexte 181">
            <a:extLst>
              <a:ext uri="{FF2B5EF4-FFF2-40B4-BE49-F238E27FC236}">
                <a16:creationId xmlns:a16="http://schemas.microsoft.com/office/drawing/2014/main" id="{8D0A179C-8147-33B7-95D8-68B57B1725FF}"/>
              </a:ext>
            </a:extLst>
          </p:cNvPr>
          <p:cNvSpPr txBox="1"/>
          <p:nvPr/>
        </p:nvSpPr>
        <p:spPr>
          <a:xfrm rot="19168296">
            <a:off x="5333508" y="4437210"/>
            <a:ext cx="804263" cy="261610"/>
          </a:xfrm>
          <a:prstGeom prst="rect">
            <a:avLst/>
          </a:prstGeom>
          <a:noFill/>
        </p:spPr>
        <p:txBody>
          <a:bodyPr wrap="square" rtlCol="0">
            <a:spAutoFit/>
          </a:bodyPr>
          <a:lstStyle/>
          <a:p>
            <a:r>
              <a:rPr lang="fr-CA" sz="1100">
                <a:solidFill>
                  <a:schemeClr val="bg1"/>
                </a:solidFill>
              </a:rPr>
              <a:t>Respect</a:t>
            </a:r>
          </a:p>
        </p:txBody>
      </p:sp>
      <p:sp>
        <p:nvSpPr>
          <p:cNvPr id="183" name="ZoneTexte 182">
            <a:extLst>
              <a:ext uri="{FF2B5EF4-FFF2-40B4-BE49-F238E27FC236}">
                <a16:creationId xmlns:a16="http://schemas.microsoft.com/office/drawing/2014/main" id="{AEF69CF7-88B1-1AC3-6F73-79929B7C83B6}"/>
              </a:ext>
            </a:extLst>
          </p:cNvPr>
          <p:cNvSpPr txBox="1"/>
          <p:nvPr/>
        </p:nvSpPr>
        <p:spPr>
          <a:xfrm rot="20374868">
            <a:off x="1253021" y="2413547"/>
            <a:ext cx="804263" cy="261610"/>
          </a:xfrm>
          <a:prstGeom prst="rect">
            <a:avLst/>
          </a:prstGeom>
          <a:noFill/>
        </p:spPr>
        <p:txBody>
          <a:bodyPr wrap="square" rtlCol="0">
            <a:spAutoFit/>
          </a:bodyPr>
          <a:lstStyle/>
          <a:p>
            <a:r>
              <a:rPr lang="fr-CA" sz="1100">
                <a:solidFill>
                  <a:schemeClr val="bg1"/>
                </a:solidFill>
              </a:rPr>
              <a:t>Respect</a:t>
            </a:r>
          </a:p>
        </p:txBody>
      </p:sp>
      <p:sp>
        <p:nvSpPr>
          <p:cNvPr id="184" name="ZoneTexte 183">
            <a:extLst>
              <a:ext uri="{FF2B5EF4-FFF2-40B4-BE49-F238E27FC236}">
                <a16:creationId xmlns:a16="http://schemas.microsoft.com/office/drawing/2014/main" id="{4170036E-C0D5-A52D-A6C9-69401E3A78E9}"/>
              </a:ext>
            </a:extLst>
          </p:cNvPr>
          <p:cNvSpPr txBox="1"/>
          <p:nvPr/>
        </p:nvSpPr>
        <p:spPr>
          <a:xfrm rot="19573558">
            <a:off x="3066186" y="1588040"/>
            <a:ext cx="804263" cy="261610"/>
          </a:xfrm>
          <a:prstGeom prst="rect">
            <a:avLst/>
          </a:prstGeom>
          <a:noFill/>
        </p:spPr>
        <p:txBody>
          <a:bodyPr wrap="square" rtlCol="0">
            <a:spAutoFit/>
          </a:bodyPr>
          <a:lstStyle/>
          <a:p>
            <a:r>
              <a:rPr lang="fr-CA" sz="1100">
                <a:solidFill>
                  <a:schemeClr val="bg1"/>
                </a:solidFill>
              </a:rPr>
              <a:t>Respect</a:t>
            </a:r>
          </a:p>
        </p:txBody>
      </p:sp>
      <p:sp>
        <p:nvSpPr>
          <p:cNvPr id="185" name="ZoneTexte 184">
            <a:extLst>
              <a:ext uri="{FF2B5EF4-FFF2-40B4-BE49-F238E27FC236}">
                <a16:creationId xmlns:a16="http://schemas.microsoft.com/office/drawing/2014/main" id="{984E45D0-3432-21A4-5284-F3636C6773AD}"/>
              </a:ext>
            </a:extLst>
          </p:cNvPr>
          <p:cNvSpPr txBox="1"/>
          <p:nvPr/>
        </p:nvSpPr>
        <p:spPr>
          <a:xfrm rot="19559222">
            <a:off x="677073" y="1469935"/>
            <a:ext cx="804263" cy="261610"/>
          </a:xfrm>
          <a:prstGeom prst="rect">
            <a:avLst/>
          </a:prstGeom>
          <a:noFill/>
        </p:spPr>
        <p:txBody>
          <a:bodyPr wrap="square" rtlCol="0">
            <a:spAutoFit/>
          </a:bodyPr>
          <a:lstStyle/>
          <a:p>
            <a:r>
              <a:rPr lang="fr-CA" sz="1100">
                <a:solidFill>
                  <a:schemeClr val="bg1"/>
                </a:solidFill>
              </a:rPr>
              <a:t>Respect</a:t>
            </a:r>
          </a:p>
        </p:txBody>
      </p:sp>
      <p:sp>
        <p:nvSpPr>
          <p:cNvPr id="186" name="ZoneTexte 185">
            <a:extLst>
              <a:ext uri="{FF2B5EF4-FFF2-40B4-BE49-F238E27FC236}">
                <a16:creationId xmlns:a16="http://schemas.microsoft.com/office/drawing/2014/main" id="{CBDAB81D-37D6-22D6-E121-850EE11ADC4F}"/>
              </a:ext>
            </a:extLst>
          </p:cNvPr>
          <p:cNvSpPr txBox="1"/>
          <p:nvPr/>
        </p:nvSpPr>
        <p:spPr>
          <a:xfrm rot="20130085">
            <a:off x="10083986" y="3275413"/>
            <a:ext cx="804263" cy="261610"/>
          </a:xfrm>
          <a:prstGeom prst="rect">
            <a:avLst/>
          </a:prstGeom>
          <a:noFill/>
        </p:spPr>
        <p:txBody>
          <a:bodyPr wrap="square" rtlCol="0">
            <a:spAutoFit/>
          </a:bodyPr>
          <a:lstStyle/>
          <a:p>
            <a:r>
              <a:rPr lang="fr-CA" sz="1100">
                <a:solidFill>
                  <a:schemeClr val="bg1"/>
                </a:solidFill>
              </a:rPr>
              <a:t>Respect</a:t>
            </a:r>
          </a:p>
        </p:txBody>
      </p:sp>
      <p:sp>
        <p:nvSpPr>
          <p:cNvPr id="187" name="ZoneTexte 186">
            <a:extLst>
              <a:ext uri="{FF2B5EF4-FFF2-40B4-BE49-F238E27FC236}">
                <a16:creationId xmlns:a16="http://schemas.microsoft.com/office/drawing/2014/main" id="{72FC4DDC-C3DF-163A-3172-6FE0DC6C0CEB}"/>
              </a:ext>
            </a:extLst>
          </p:cNvPr>
          <p:cNvSpPr txBox="1"/>
          <p:nvPr/>
        </p:nvSpPr>
        <p:spPr>
          <a:xfrm rot="382584">
            <a:off x="4963186" y="3231561"/>
            <a:ext cx="804263" cy="261610"/>
          </a:xfrm>
          <a:prstGeom prst="rect">
            <a:avLst/>
          </a:prstGeom>
          <a:noFill/>
        </p:spPr>
        <p:txBody>
          <a:bodyPr wrap="square" rtlCol="0">
            <a:spAutoFit/>
          </a:bodyPr>
          <a:lstStyle/>
          <a:p>
            <a:r>
              <a:rPr lang="fr-CA" sz="1100">
                <a:solidFill>
                  <a:schemeClr val="bg1"/>
                </a:solidFill>
              </a:rPr>
              <a:t>Respect</a:t>
            </a:r>
          </a:p>
        </p:txBody>
      </p:sp>
      <p:sp>
        <p:nvSpPr>
          <p:cNvPr id="188" name="ZoneTexte 187">
            <a:extLst>
              <a:ext uri="{FF2B5EF4-FFF2-40B4-BE49-F238E27FC236}">
                <a16:creationId xmlns:a16="http://schemas.microsoft.com/office/drawing/2014/main" id="{328BEAE6-A327-FB8E-741C-501DA016C372}"/>
              </a:ext>
            </a:extLst>
          </p:cNvPr>
          <p:cNvSpPr txBox="1"/>
          <p:nvPr/>
        </p:nvSpPr>
        <p:spPr>
          <a:xfrm rot="19492403">
            <a:off x="4258327" y="3715892"/>
            <a:ext cx="804263" cy="261610"/>
          </a:xfrm>
          <a:prstGeom prst="rect">
            <a:avLst/>
          </a:prstGeom>
          <a:noFill/>
        </p:spPr>
        <p:txBody>
          <a:bodyPr wrap="square" rtlCol="0">
            <a:spAutoFit/>
          </a:bodyPr>
          <a:lstStyle/>
          <a:p>
            <a:r>
              <a:rPr lang="fr-CA" sz="1100">
                <a:solidFill>
                  <a:schemeClr val="bg1"/>
                </a:solidFill>
              </a:rPr>
              <a:t>Respect</a:t>
            </a:r>
          </a:p>
        </p:txBody>
      </p:sp>
    </p:spTree>
    <p:extLst>
      <p:ext uri="{BB962C8B-B14F-4D97-AF65-F5344CB8AC3E}">
        <p14:creationId xmlns:p14="http://schemas.microsoft.com/office/powerpoint/2010/main" val="8699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A92665C-87EF-A36F-EEE3-780359CFC774}"/>
              </a:ext>
            </a:extLst>
          </p:cNvPr>
          <p:cNvPicPr>
            <a:picLocks noChangeAspect="1"/>
          </p:cNvPicPr>
          <p:nvPr>
            <p:custDataLst>
              <p:tags r:id="rId1"/>
            </p:custDataLst>
          </p:nvPr>
        </p:nvPicPr>
        <p:blipFill rotWithShape="1">
          <a:blip r:embed="rId12" cstate="screen">
            <a:extLst>
              <a:ext uri="{28A0092B-C50C-407E-A947-70E740481C1C}">
                <a14:useLocalDpi xmlns:a14="http://schemas.microsoft.com/office/drawing/2010/main"/>
              </a:ext>
            </a:extLst>
          </a:blip>
          <a:srcRect/>
          <a:stretch/>
        </p:blipFill>
        <p:spPr>
          <a:xfrm>
            <a:off x="6625377" y="416555"/>
            <a:ext cx="1865940" cy="6024889"/>
          </a:xfrm>
          <a:prstGeom prst="rect">
            <a:avLst/>
          </a:prstGeom>
        </p:spPr>
      </p:pic>
      <p:pic>
        <p:nvPicPr>
          <p:cNvPr id="5" name="Image 4">
            <a:extLst>
              <a:ext uri="{FF2B5EF4-FFF2-40B4-BE49-F238E27FC236}">
                <a16:creationId xmlns:a16="http://schemas.microsoft.com/office/drawing/2014/main" id="{64A3B4CF-7FEE-147E-D2D0-F6E35DD87513}"/>
              </a:ext>
            </a:extLst>
          </p:cNvPr>
          <p:cNvPicPr>
            <a:picLocks noChangeAspect="1"/>
          </p:cNvPicPr>
          <p:nvPr>
            <p:custDataLst>
              <p:tags r:id="rId2"/>
            </p:custDataLst>
          </p:nvPr>
        </p:nvPicPr>
        <p:blipFill rotWithShape="1">
          <a:blip r:embed="rId13" cstate="screen">
            <a:extLst>
              <a:ext uri="{28A0092B-C50C-407E-A947-70E740481C1C}">
                <a14:useLocalDpi xmlns:a14="http://schemas.microsoft.com/office/drawing/2010/main"/>
              </a:ext>
            </a:extLst>
          </a:blip>
          <a:srcRect/>
          <a:stretch/>
        </p:blipFill>
        <p:spPr>
          <a:xfrm>
            <a:off x="8476327" y="407405"/>
            <a:ext cx="1865940" cy="6046973"/>
          </a:xfrm>
          <a:prstGeom prst="rect">
            <a:avLst/>
          </a:prstGeom>
        </p:spPr>
      </p:pic>
      <p:pic>
        <p:nvPicPr>
          <p:cNvPr id="4" name="Image 3">
            <a:extLst>
              <a:ext uri="{FF2B5EF4-FFF2-40B4-BE49-F238E27FC236}">
                <a16:creationId xmlns:a16="http://schemas.microsoft.com/office/drawing/2014/main" id="{D4B472ED-A3FD-BF35-B950-7E9685912172}"/>
              </a:ext>
            </a:extLst>
          </p:cNvPr>
          <p:cNvPicPr>
            <a:picLocks noChangeAspect="1"/>
          </p:cNvPicPr>
          <p:nvPr>
            <p:custDataLst>
              <p:tags r:id="rId3"/>
            </p:custDataLst>
          </p:nvPr>
        </p:nvPicPr>
        <p:blipFill rotWithShape="1">
          <a:blip r:embed="rId13" cstate="screen">
            <a:extLst>
              <a:ext uri="{28A0092B-C50C-407E-A947-70E740481C1C}">
                <a14:useLocalDpi xmlns:a14="http://schemas.microsoft.com/office/drawing/2010/main"/>
              </a:ext>
            </a:extLst>
          </a:blip>
          <a:srcRect/>
          <a:stretch/>
        </p:blipFill>
        <p:spPr>
          <a:xfrm>
            <a:off x="8491317" y="407406"/>
            <a:ext cx="1865940" cy="6046973"/>
          </a:xfrm>
          <a:prstGeom prst="rect">
            <a:avLst/>
          </a:prstGeom>
        </p:spPr>
      </p:pic>
      <p:sp>
        <p:nvSpPr>
          <p:cNvPr id="23" name="Rectangle 22">
            <a:extLst>
              <a:ext uri="{FF2B5EF4-FFF2-40B4-BE49-F238E27FC236}">
                <a16:creationId xmlns:a16="http://schemas.microsoft.com/office/drawing/2014/main" id="{4202E729-3CB6-F24C-6933-0E1CC4A971B3}"/>
              </a:ext>
            </a:extLst>
          </p:cNvPr>
          <p:cNvSpPr/>
          <p:nvPr>
            <p:custDataLst>
              <p:tags r:id="rId4"/>
            </p:custDataLst>
          </p:nvPr>
        </p:nvSpPr>
        <p:spPr>
          <a:xfrm>
            <a:off x="11858106" y="0"/>
            <a:ext cx="333894" cy="6876388"/>
          </a:xfrm>
          <a:prstGeom prst="rect">
            <a:avLst/>
          </a:prstGeom>
          <a:solidFill>
            <a:srgbClr val="673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5" name="Organigramme : Connecteur 24">
            <a:extLst>
              <a:ext uri="{FF2B5EF4-FFF2-40B4-BE49-F238E27FC236}">
                <a16:creationId xmlns:a16="http://schemas.microsoft.com/office/drawing/2014/main" id="{01D9FC60-C564-3C81-FCB0-25795AD39575}"/>
              </a:ext>
            </a:extLst>
          </p:cNvPr>
          <p:cNvSpPr/>
          <p:nvPr>
            <p:custDataLst>
              <p:tags r:id="rId5"/>
            </p:custDataLst>
          </p:nvPr>
        </p:nvSpPr>
        <p:spPr>
          <a:xfrm>
            <a:off x="528101" y="-637650"/>
            <a:ext cx="1275299" cy="1275299"/>
          </a:xfrm>
          <a:prstGeom prst="flowChartConnector">
            <a:avLst/>
          </a:prstGeom>
          <a:noFill/>
          <a:ln w="57150">
            <a:solidFill>
              <a:srgbClr val="71C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rganigramme : Connecteur 25">
            <a:extLst>
              <a:ext uri="{FF2B5EF4-FFF2-40B4-BE49-F238E27FC236}">
                <a16:creationId xmlns:a16="http://schemas.microsoft.com/office/drawing/2014/main" id="{B39707B4-F966-4418-97AB-45C4A1D863EC}"/>
              </a:ext>
            </a:extLst>
          </p:cNvPr>
          <p:cNvSpPr/>
          <p:nvPr>
            <p:custDataLst>
              <p:tags r:id="rId6"/>
            </p:custDataLst>
          </p:nvPr>
        </p:nvSpPr>
        <p:spPr>
          <a:xfrm>
            <a:off x="-341944" y="2384944"/>
            <a:ext cx="755796" cy="755796"/>
          </a:xfrm>
          <a:prstGeom prst="flowChartConnector">
            <a:avLst/>
          </a:prstGeom>
          <a:solidFill>
            <a:srgbClr val="2CB6E3"/>
          </a:solidFill>
          <a:ln w="38100">
            <a:solidFill>
              <a:srgbClr val="2CB6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ulle narrative : ronde 1">
            <a:extLst>
              <a:ext uri="{FF2B5EF4-FFF2-40B4-BE49-F238E27FC236}">
                <a16:creationId xmlns:a16="http://schemas.microsoft.com/office/drawing/2014/main" id="{E490B4C6-BFB7-0DC1-9DBA-7AAC4337393C}"/>
              </a:ext>
            </a:extLst>
          </p:cNvPr>
          <p:cNvSpPr/>
          <p:nvPr>
            <p:custDataLst>
              <p:tags r:id="rId7"/>
            </p:custDataLst>
          </p:nvPr>
        </p:nvSpPr>
        <p:spPr>
          <a:xfrm>
            <a:off x="1551793" y="1449421"/>
            <a:ext cx="2944007" cy="2261503"/>
          </a:xfrm>
          <a:prstGeom prst="wedgeEllipseCallou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a:ln>
                  <a:noFill/>
                </a:ln>
                <a:solidFill>
                  <a:prstClr val="black"/>
                </a:solidFill>
                <a:effectLst/>
                <a:uLnTx/>
                <a:uFillTx/>
                <a:latin typeface="Montserrat Medium" pitchFamily="2" charset="0"/>
                <a:ea typeface="+mn-ea"/>
                <a:cs typeface="+mn-cs"/>
              </a:rPr>
              <a:t>As-tu aimé l’activité?</a:t>
            </a:r>
          </a:p>
        </p:txBody>
      </p:sp>
      <p:sp>
        <p:nvSpPr>
          <p:cNvPr id="6" name="Bulle narrative : ronde 5">
            <a:extLst>
              <a:ext uri="{FF2B5EF4-FFF2-40B4-BE49-F238E27FC236}">
                <a16:creationId xmlns:a16="http://schemas.microsoft.com/office/drawing/2014/main" id="{BDED1371-0788-D546-055E-5196F220F305}"/>
              </a:ext>
            </a:extLst>
          </p:cNvPr>
          <p:cNvSpPr/>
          <p:nvPr>
            <p:custDataLst>
              <p:tags r:id="rId8"/>
            </p:custDataLst>
          </p:nvPr>
        </p:nvSpPr>
        <p:spPr>
          <a:xfrm>
            <a:off x="2937178" y="3453086"/>
            <a:ext cx="2252963" cy="1401250"/>
          </a:xfrm>
          <a:prstGeom prst="wedgeEllipseCallou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a:ln>
                  <a:noFill/>
                </a:ln>
                <a:solidFill>
                  <a:prstClr val="black"/>
                </a:solidFill>
                <a:effectLst/>
                <a:uLnTx/>
                <a:uFillTx/>
                <a:latin typeface="Montserrat Medium" pitchFamily="2" charset="0"/>
                <a:ea typeface="+mn-ea"/>
                <a:cs typeface="+mn-cs"/>
              </a:rPr>
              <a:t>Comment te sens-tu ?</a:t>
            </a:r>
          </a:p>
        </p:txBody>
      </p:sp>
      <p:pic>
        <p:nvPicPr>
          <p:cNvPr id="8" name="Image 7" descr="Une image contenant dessin humoristique, jouet, poupée, figurine&#10;&#10;Description générée automatiquement">
            <a:extLst>
              <a:ext uri="{FF2B5EF4-FFF2-40B4-BE49-F238E27FC236}">
                <a16:creationId xmlns:a16="http://schemas.microsoft.com/office/drawing/2014/main" id="{9A01BB83-7B9A-D591-1F23-3483AEB34F81}"/>
              </a:ext>
            </a:extLst>
          </p:cNvPr>
          <p:cNvPicPr>
            <a:picLocks noChangeAspect="1"/>
          </p:cNvPicPr>
          <p:nvPr>
            <p:custDataLst>
              <p:tags r:id="rId9"/>
            </p:custDataLst>
          </p:nvPr>
        </p:nvPicPr>
        <p:blipFill>
          <a:blip r:embed="rId14" cstate="screen">
            <a:extLst>
              <a:ext uri="{28A0092B-C50C-407E-A947-70E740481C1C}">
                <a14:useLocalDpi xmlns:a14="http://schemas.microsoft.com/office/drawing/2010/main"/>
              </a:ext>
            </a:extLst>
          </a:blip>
          <a:stretch>
            <a:fillRect/>
          </a:stretch>
        </p:blipFill>
        <p:spPr>
          <a:xfrm>
            <a:off x="-1055617" y="3576374"/>
            <a:ext cx="4182383" cy="6858000"/>
          </a:xfrm>
          <a:prstGeom prst="rect">
            <a:avLst/>
          </a:prstGeom>
        </p:spPr>
      </p:pic>
    </p:spTree>
    <p:extLst>
      <p:ext uri="{BB962C8B-B14F-4D97-AF65-F5344CB8AC3E}">
        <p14:creationId xmlns:p14="http://schemas.microsoft.com/office/powerpoint/2010/main" val="498635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10">
            <p14:nvContentPartPr>
              <p14:cNvPr id="15" name="Encre 14">
                <a:extLst>
                  <a:ext uri="{FF2B5EF4-FFF2-40B4-BE49-F238E27FC236}">
                    <a16:creationId xmlns:a16="http://schemas.microsoft.com/office/drawing/2014/main" id="{A30B1E08-B77B-3D52-C19A-D93986AD2C3F}"/>
                  </a:ext>
                </a:extLst>
              </p14:cNvPr>
              <p14:cNvContentPartPr/>
              <p14:nvPr>
                <p:custDataLst>
                  <p:tags r:id="rId1"/>
                </p:custDataLst>
              </p14:nvPr>
            </p14:nvContentPartPr>
            <p14:xfrm>
              <a:off x="6190040" y="2010120"/>
              <a:ext cx="11160" cy="3960"/>
            </p14:xfrm>
          </p:contentPart>
        </mc:Choice>
        <mc:Fallback xmlns="">
          <p:pic>
            <p:nvPicPr>
              <p:cNvPr id="15" name="Encre 14">
                <a:extLst>
                  <a:ext uri="{FF2B5EF4-FFF2-40B4-BE49-F238E27FC236}">
                    <a16:creationId xmlns:a16="http://schemas.microsoft.com/office/drawing/2014/main" id="{A30B1E08-B77B-3D52-C19A-D93986AD2C3F}"/>
                  </a:ext>
                </a:extLst>
              </p:cNvPr>
              <p:cNvPicPr/>
              <p:nvPr/>
            </p:nvPicPr>
            <p:blipFill>
              <a:blip r:embed="rId11"/>
              <a:stretch>
                <a:fillRect/>
              </a:stretch>
            </p:blipFill>
            <p:spPr>
              <a:xfrm>
                <a:off x="6181040" y="2001120"/>
                <a:ext cx="28800" cy="21600"/>
              </a:xfrm>
              <a:prstGeom prst="rect">
                <a:avLst/>
              </a:prstGeom>
            </p:spPr>
          </p:pic>
        </mc:Fallback>
      </mc:AlternateContent>
      <p:pic>
        <p:nvPicPr>
          <p:cNvPr id="3" name="Image 2" descr="Une image contenant un main avec un dégradé du bleu au mauve, poilice écris Escouade pour l'enfance, ">
            <a:extLst>
              <a:ext uri="{FF2B5EF4-FFF2-40B4-BE49-F238E27FC236}">
                <a16:creationId xmlns:a16="http://schemas.microsoft.com/office/drawing/2014/main" id="{8EEC3DB6-1C43-32B7-9EE6-0D7C049DCD87}"/>
              </a:ext>
            </a:extLst>
          </p:cNvPr>
          <p:cNvPicPr>
            <a:picLocks noChangeAspect="1"/>
          </p:cNvPicPr>
          <p:nvPr>
            <p:custDataLst>
              <p:tags r:id="rId2"/>
            </p:custDataLst>
          </p:nvPr>
        </p:nvPicPr>
        <p:blipFill>
          <a:blip r:embed="rId12" cstate="screen">
            <a:extLst>
              <a:ext uri="{28A0092B-C50C-407E-A947-70E740481C1C}">
                <a14:useLocalDpi xmlns:a14="http://schemas.microsoft.com/office/drawing/2010/main"/>
              </a:ext>
            </a:extLst>
          </a:blip>
          <a:stretch>
            <a:fillRect/>
          </a:stretch>
        </p:blipFill>
        <p:spPr>
          <a:xfrm>
            <a:off x="3513927" y="4069772"/>
            <a:ext cx="4985242" cy="2167032"/>
          </a:xfrm>
          <a:prstGeom prst="rect">
            <a:avLst/>
          </a:prstGeom>
        </p:spPr>
      </p:pic>
      <p:sp>
        <p:nvSpPr>
          <p:cNvPr id="5" name="ZoneTexte 4">
            <a:extLst>
              <a:ext uri="{FF2B5EF4-FFF2-40B4-BE49-F238E27FC236}">
                <a16:creationId xmlns:a16="http://schemas.microsoft.com/office/drawing/2014/main" id="{B3923FD1-EA08-2DC1-64BC-EC503F112BB2}"/>
              </a:ext>
            </a:extLst>
          </p:cNvPr>
          <p:cNvSpPr txBox="1"/>
          <p:nvPr>
            <p:custDataLst>
              <p:tags r:id="rId3"/>
            </p:custDataLst>
          </p:nvPr>
        </p:nvSpPr>
        <p:spPr>
          <a:xfrm>
            <a:off x="2656483" y="1941345"/>
            <a:ext cx="6879033"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0" b="0" i="0" u="none" strike="noStrike" kern="1200" cap="none" spc="0" normalizeH="0" baseline="0" noProof="0">
                <a:ln>
                  <a:noFill/>
                </a:ln>
                <a:solidFill>
                  <a:prstClr val="black"/>
                </a:solidFill>
                <a:effectLst/>
                <a:uLnTx/>
                <a:uFillTx/>
                <a:latin typeface="Montserrat SemiBold" panose="00000700000000000000" pitchFamily="50" charset="0"/>
                <a:ea typeface="+mn-ea"/>
                <a:cs typeface="+mn-cs"/>
              </a:rPr>
              <a:t>À bientôt!</a:t>
            </a:r>
          </a:p>
        </p:txBody>
      </p:sp>
      <p:sp>
        <p:nvSpPr>
          <p:cNvPr id="10" name="Organigramme : Connecteur 9">
            <a:extLst>
              <a:ext uri="{FF2B5EF4-FFF2-40B4-BE49-F238E27FC236}">
                <a16:creationId xmlns:a16="http://schemas.microsoft.com/office/drawing/2014/main" id="{4EACAD78-C5A6-7031-56FF-7D5A75473132}"/>
              </a:ext>
            </a:extLst>
          </p:cNvPr>
          <p:cNvSpPr/>
          <p:nvPr>
            <p:custDataLst>
              <p:tags r:id="rId4"/>
            </p:custDataLst>
          </p:nvPr>
        </p:nvSpPr>
        <p:spPr>
          <a:xfrm>
            <a:off x="1372886" y="-579221"/>
            <a:ext cx="1158441" cy="1158441"/>
          </a:xfrm>
          <a:prstGeom prst="flowChartConnector">
            <a:avLst/>
          </a:prstGeom>
          <a:solidFill>
            <a:srgbClr val="F7A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rganigramme : Procédé 12">
            <a:extLst>
              <a:ext uri="{FF2B5EF4-FFF2-40B4-BE49-F238E27FC236}">
                <a16:creationId xmlns:a16="http://schemas.microsoft.com/office/drawing/2014/main" id="{1820EC82-1DEA-7DE9-5F0D-88A58BCDE6D1}"/>
              </a:ext>
            </a:extLst>
          </p:cNvPr>
          <p:cNvSpPr/>
          <p:nvPr>
            <p:custDataLst>
              <p:tags r:id="rId5"/>
            </p:custDataLst>
          </p:nvPr>
        </p:nvSpPr>
        <p:spPr>
          <a:xfrm>
            <a:off x="0" y="-17845"/>
            <a:ext cx="300839" cy="6875845"/>
          </a:xfrm>
          <a:prstGeom prst="flowChartProcess">
            <a:avLst/>
          </a:prstGeom>
          <a:solidFill>
            <a:srgbClr val="2CB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rganigramme : Procédé 13">
            <a:extLst>
              <a:ext uri="{FF2B5EF4-FFF2-40B4-BE49-F238E27FC236}">
                <a16:creationId xmlns:a16="http://schemas.microsoft.com/office/drawing/2014/main" id="{1FBE80C4-9A8C-DCA7-811F-0165E2F39F19}"/>
              </a:ext>
            </a:extLst>
          </p:cNvPr>
          <p:cNvSpPr/>
          <p:nvPr>
            <p:custDataLst>
              <p:tags r:id="rId6"/>
            </p:custDataLst>
          </p:nvPr>
        </p:nvSpPr>
        <p:spPr>
          <a:xfrm>
            <a:off x="11938000" y="0"/>
            <a:ext cx="300840" cy="6871885"/>
          </a:xfrm>
          <a:prstGeom prst="flowChartProcess">
            <a:avLst/>
          </a:prstGeom>
          <a:solidFill>
            <a:srgbClr val="71C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rganigramme : Procédé 15">
            <a:extLst>
              <a:ext uri="{FF2B5EF4-FFF2-40B4-BE49-F238E27FC236}">
                <a16:creationId xmlns:a16="http://schemas.microsoft.com/office/drawing/2014/main" id="{7639F262-6DD4-29A3-776A-3CC1DC4DBD51}"/>
              </a:ext>
            </a:extLst>
          </p:cNvPr>
          <p:cNvSpPr/>
          <p:nvPr>
            <p:custDataLst>
              <p:tags r:id="rId7"/>
            </p:custDataLst>
          </p:nvPr>
        </p:nvSpPr>
        <p:spPr>
          <a:xfrm rot="5400000">
            <a:off x="5966431" y="900314"/>
            <a:ext cx="305982" cy="11637159"/>
          </a:xfrm>
          <a:prstGeom prst="flowChartProcess">
            <a:avLst/>
          </a:prstGeom>
          <a:solidFill>
            <a:srgbClr val="673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84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BB3AE1-F7C6-31F4-F3F3-9AC66679E7C1}"/>
              </a:ext>
            </a:extLst>
          </p:cNvPr>
          <p:cNvSpPr/>
          <p:nvPr>
            <p:custDataLst>
              <p:tags r:id="rId1"/>
            </p:custDataLst>
          </p:nvPr>
        </p:nvSpPr>
        <p:spPr>
          <a:xfrm rot="5400000">
            <a:off x="5963038" y="629040"/>
            <a:ext cx="265924" cy="12192000"/>
          </a:xfrm>
          <a:prstGeom prst="rect">
            <a:avLst/>
          </a:prstGeom>
          <a:solidFill>
            <a:srgbClr val="673E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Organigramme : Procédé 5">
            <a:extLst>
              <a:ext uri="{FF2B5EF4-FFF2-40B4-BE49-F238E27FC236}">
                <a16:creationId xmlns:a16="http://schemas.microsoft.com/office/drawing/2014/main" id="{B56C7D1D-87CD-1387-F2DD-70DC52816364}"/>
              </a:ext>
            </a:extLst>
          </p:cNvPr>
          <p:cNvSpPr/>
          <p:nvPr>
            <p:custDataLst>
              <p:tags r:id="rId2"/>
            </p:custDataLst>
          </p:nvPr>
        </p:nvSpPr>
        <p:spPr>
          <a:xfrm>
            <a:off x="11896115" y="-8967"/>
            <a:ext cx="300839" cy="6875845"/>
          </a:xfrm>
          <a:prstGeom prst="flowChartProcess">
            <a:avLst/>
          </a:prstGeom>
          <a:solidFill>
            <a:srgbClr val="2CB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ZoneTexte 6">
            <a:extLst>
              <a:ext uri="{FF2B5EF4-FFF2-40B4-BE49-F238E27FC236}">
                <a16:creationId xmlns:a16="http://schemas.microsoft.com/office/drawing/2014/main" id="{8019364F-658F-531A-56BE-BF13F26C3934}"/>
              </a:ext>
            </a:extLst>
          </p:cNvPr>
          <p:cNvSpPr txBox="1"/>
          <p:nvPr>
            <p:custDataLst>
              <p:tags r:id="rId3"/>
            </p:custDataLst>
          </p:nvPr>
        </p:nvSpPr>
        <p:spPr>
          <a:xfrm>
            <a:off x="1608203" y="675510"/>
            <a:ext cx="8975593" cy="833718"/>
          </a:xfrm>
          <a:prstGeom prst="rect">
            <a:avLst/>
          </a:prstGeom>
          <a:noFill/>
        </p:spPr>
        <p:txBody>
          <a:bodyPr vert="horz" lIns="91440" tIns="45720" rIns="91440" bIns="45720" rtlCol="0" anchor="b">
            <a:noAutofit/>
          </a:bodyPr>
          <a:lstStyle/>
          <a:p>
            <a:pPr algn="r">
              <a:lnSpc>
                <a:spcPct val="90000"/>
              </a:lnSpc>
              <a:spcBef>
                <a:spcPct val="0"/>
              </a:spcBef>
              <a:spcAft>
                <a:spcPts val="600"/>
              </a:spcAft>
            </a:pPr>
            <a:r>
              <a:rPr lang="en-US" sz="6000">
                <a:latin typeface="Montserrat SemiBold" panose="00000700000000000000" pitchFamily="50" charset="0"/>
                <a:ea typeface="+mj-ea"/>
                <a:cs typeface="+mj-cs"/>
              </a:rPr>
              <a:t>Les droits des enfants</a:t>
            </a:r>
          </a:p>
        </p:txBody>
      </p:sp>
      <p:pic>
        <p:nvPicPr>
          <p:cNvPr id="9" name="Image 8" descr="Une image contenant clipart, dessin humoristique, illustration, art&#10;&#10;Description générée automatiquement">
            <a:extLst>
              <a:ext uri="{FF2B5EF4-FFF2-40B4-BE49-F238E27FC236}">
                <a16:creationId xmlns:a16="http://schemas.microsoft.com/office/drawing/2014/main" id="{5B547C7B-749D-14F4-1E6F-0331BC0942CA}"/>
              </a:ext>
            </a:extLst>
          </p:cNvPr>
          <p:cNvPicPr>
            <a:picLocks noChangeAspect="1"/>
          </p:cNvPicPr>
          <p:nvPr>
            <p:custDataLst>
              <p:tags r:id="rId4"/>
            </p:custDataLst>
          </p:nvPr>
        </p:nvPicPr>
        <p:blipFill>
          <a:blip r:embed="rId9">
            <a:extLst>
              <a:ext uri="{28A0092B-C50C-407E-A947-70E740481C1C}">
                <a14:useLocalDpi xmlns:a14="http://schemas.microsoft.com/office/drawing/2010/main"/>
              </a:ext>
            </a:extLst>
          </a:blip>
          <a:stretch>
            <a:fillRect/>
          </a:stretch>
        </p:blipFill>
        <p:spPr>
          <a:xfrm>
            <a:off x="4056377" y="1925782"/>
            <a:ext cx="4079246" cy="4079246"/>
          </a:xfrm>
          <a:prstGeom prst="rect">
            <a:avLst/>
          </a:prstGeom>
        </p:spPr>
      </p:pic>
      <p:sp>
        <p:nvSpPr>
          <p:cNvPr id="11" name="Organigramme : Connecteur 10">
            <a:extLst>
              <a:ext uri="{FF2B5EF4-FFF2-40B4-BE49-F238E27FC236}">
                <a16:creationId xmlns:a16="http://schemas.microsoft.com/office/drawing/2014/main" id="{54FF75C5-FFE4-50CF-7169-71FC7665327D}"/>
              </a:ext>
            </a:extLst>
          </p:cNvPr>
          <p:cNvSpPr/>
          <p:nvPr>
            <p:custDataLst>
              <p:tags r:id="rId5"/>
            </p:custDataLst>
          </p:nvPr>
        </p:nvSpPr>
        <p:spPr>
          <a:xfrm>
            <a:off x="-559701" y="2766540"/>
            <a:ext cx="1119402" cy="1119402"/>
          </a:xfrm>
          <a:prstGeom prst="flowChartConnector">
            <a:avLst/>
          </a:prstGeom>
          <a:solidFill>
            <a:srgbClr val="F7A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0FF81B17-0EBB-4437-C41B-B170CED92F1D}"/>
              </a:ext>
            </a:extLst>
          </p:cNvPr>
          <p:cNvSpPr txBox="1"/>
          <p:nvPr>
            <p:custDataLst>
              <p:tags r:id="rId6"/>
            </p:custDataLst>
          </p:nvPr>
        </p:nvSpPr>
        <p:spPr>
          <a:xfrm>
            <a:off x="0" y="5671452"/>
            <a:ext cx="12192000" cy="104644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CA" b="0" i="0" u="none" strike="noStrike" kern="1200" cap="none" spc="0" normalizeH="0" baseline="0" noProof="0">
              <a:ln>
                <a:noFill/>
              </a:ln>
              <a:solidFill>
                <a:prstClr val="black"/>
              </a:solidFill>
              <a:effectLst/>
              <a:uLnTx/>
              <a:uFillTx/>
              <a:latin typeface="Montserrat Medium" pitchFamily="2"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1600" b="0" i="0" u="none" strike="noStrike" kern="1200" cap="none" spc="0" normalizeH="0" baseline="0" noProof="0">
                <a:ln>
                  <a:noFill/>
                </a:ln>
                <a:solidFill>
                  <a:prstClr val="black"/>
                </a:solidFill>
                <a:effectLst/>
                <a:uLnTx/>
                <a:uFillTx/>
                <a:latin typeface="Montserrat" pitchFamily="2" charset="0"/>
              </a:rPr>
              <a:t>Premier cycle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856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318AA70-F580-B18E-A7B5-E0A51D968E1F}"/>
              </a:ext>
            </a:extLst>
          </p:cNvPr>
          <p:cNvSpPr txBox="1"/>
          <p:nvPr>
            <p:custDataLst>
              <p:tags r:id="rId1"/>
            </p:custDataLst>
          </p:nvPr>
        </p:nvSpPr>
        <p:spPr>
          <a:xfrm>
            <a:off x="1673266" y="2676817"/>
            <a:ext cx="6274590" cy="955350"/>
          </a:xfrm>
          <a:prstGeom prst="rect">
            <a:avLst/>
          </a:prstGeom>
          <a:noFill/>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0" normalizeH="0" baseline="0" noProof="0">
                <a:ln>
                  <a:noFill/>
                </a:ln>
                <a:solidFill>
                  <a:prstClr val="black"/>
                </a:solidFill>
                <a:effectLst/>
                <a:uLnTx/>
                <a:uFillTx/>
                <a:latin typeface="Montserrat Medium" pitchFamily="2" charset="0"/>
                <a:ea typeface="+mn-ea"/>
                <a:cs typeface="+mn-cs"/>
              </a:rPr>
              <a:t>Comment vas-</a:t>
            </a:r>
            <a:r>
              <a:rPr kumimoji="0" lang="en-US" sz="4800" b="0" i="0" u="none" strike="noStrike" kern="1200" cap="none" spc="0" normalizeH="0" baseline="0" noProof="0" err="1">
                <a:ln>
                  <a:noFill/>
                </a:ln>
                <a:solidFill>
                  <a:prstClr val="black"/>
                </a:solidFill>
                <a:effectLst/>
                <a:uLnTx/>
                <a:uFillTx/>
                <a:latin typeface="Montserrat Medium" pitchFamily="2" charset="0"/>
                <a:ea typeface="+mn-ea"/>
                <a:cs typeface="+mn-cs"/>
              </a:rPr>
              <a:t>tu</a:t>
            </a:r>
            <a:r>
              <a:rPr kumimoji="0" lang="en-US" sz="4800" b="0" i="0" u="none" strike="noStrike" kern="1200" cap="none" spc="0" normalizeH="0" baseline="0" noProof="0">
                <a:ln>
                  <a:noFill/>
                </a:ln>
                <a:solidFill>
                  <a:prstClr val="black"/>
                </a:solidFill>
                <a:effectLst/>
                <a:uLnTx/>
                <a:uFillTx/>
                <a:latin typeface="Montserrat Medium" pitchFamily="2" charset="0"/>
                <a:ea typeface="+mn-ea"/>
                <a:cs typeface="+mn-cs"/>
              </a:rPr>
              <a:t> ? </a:t>
            </a:r>
          </a:p>
        </p:txBody>
      </p:sp>
      <p:pic>
        <p:nvPicPr>
          <p:cNvPr id="6" name="Image 5" descr="Une image contenant capture d’écran, Graphique, cercle, Caractère coloré&#10;&#10;Description générée automatiquement">
            <a:extLst>
              <a:ext uri="{FF2B5EF4-FFF2-40B4-BE49-F238E27FC236}">
                <a16:creationId xmlns:a16="http://schemas.microsoft.com/office/drawing/2014/main" id="{D1F9D70D-60FA-2B1F-3342-4B1F5F3732B0}"/>
              </a:ext>
            </a:extLst>
          </p:cNvPr>
          <p:cNvPicPr>
            <a:picLocks noChangeAspect="1"/>
          </p:cNvPicPr>
          <p:nvPr>
            <p:custDataLst>
              <p:tags r:id="rId2"/>
            </p:custDataLst>
          </p:nvPr>
        </p:nvPicPr>
        <p:blipFill>
          <a:blip r:embed="rId18" cstate="screen">
            <a:extLst>
              <a:ext uri="{28A0092B-C50C-407E-A947-70E740481C1C}">
                <a14:useLocalDpi xmlns:a14="http://schemas.microsoft.com/office/drawing/2010/main"/>
              </a:ext>
            </a:extLst>
          </a:blip>
          <a:stretch>
            <a:fillRect/>
          </a:stretch>
        </p:blipFill>
        <p:spPr>
          <a:xfrm>
            <a:off x="8803369" y="196901"/>
            <a:ext cx="1733933" cy="6198277"/>
          </a:xfrm>
          <a:prstGeom prst="rect">
            <a:avLst/>
          </a:prstGeom>
        </p:spPr>
      </p:pic>
      <p:sp>
        <p:nvSpPr>
          <p:cNvPr id="23" name="Rectangle 22">
            <a:extLst>
              <a:ext uri="{FF2B5EF4-FFF2-40B4-BE49-F238E27FC236}">
                <a16:creationId xmlns:a16="http://schemas.microsoft.com/office/drawing/2014/main" id="{B48F1A2F-9BE0-009B-0B70-634D390D3946}"/>
              </a:ext>
            </a:extLst>
          </p:cNvPr>
          <p:cNvSpPr/>
          <p:nvPr>
            <p:custDataLst>
              <p:tags r:id="rId3"/>
            </p:custDataLst>
          </p:nvPr>
        </p:nvSpPr>
        <p:spPr>
          <a:xfrm>
            <a:off x="1" y="0"/>
            <a:ext cx="270588" cy="6858000"/>
          </a:xfrm>
          <a:prstGeom prst="rect">
            <a:avLst/>
          </a:prstGeom>
          <a:solidFill>
            <a:srgbClr val="2CB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45E4ABC6-4642-EE54-D220-FCA919F96638}"/>
              </a:ext>
            </a:extLst>
          </p:cNvPr>
          <p:cNvSpPr/>
          <p:nvPr>
            <p:custDataLst>
              <p:tags r:id="rId4"/>
            </p:custDataLst>
          </p:nvPr>
        </p:nvSpPr>
        <p:spPr>
          <a:xfrm rot="5400000">
            <a:off x="5963038" y="629040"/>
            <a:ext cx="265924" cy="12192000"/>
          </a:xfrm>
          <a:prstGeom prst="rect">
            <a:avLst/>
          </a:prstGeom>
          <a:solidFill>
            <a:srgbClr val="673E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 coins arrondis 4">
            <a:extLst>
              <a:ext uri="{FF2B5EF4-FFF2-40B4-BE49-F238E27FC236}">
                <a16:creationId xmlns:a16="http://schemas.microsoft.com/office/drawing/2014/main" id="{CA37D57A-9E52-E459-3DAE-B86374BBF4BE}"/>
              </a:ext>
            </a:extLst>
          </p:cNvPr>
          <p:cNvSpPr/>
          <p:nvPr>
            <p:custDataLst>
              <p:tags r:id="rId5"/>
            </p:custDataLst>
          </p:nvPr>
        </p:nvSpPr>
        <p:spPr>
          <a:xfrm>
            <a:off x="1500976" y="1505040"/>
            <a:ext cx="6570291" cy="3470045"/>
          </a:xfrm>
          <a:prstGeom prst="roundRect">
            <a:avLst>
              <a:gd name="adj" fmla="val 24656"/>
            </a:avLst>
          </a:prstGeom>
          <a:noFill/>
          <a:ln w="19050">
            <a:solidFill>
              <a:srgbClr val="2CB6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rganigramme : Connecteur 24">
            <a:extLst>
              <a:ext uri="{FF2B5EF4-FFF2-40B4-BE49-F238E27FC236}">
                <a16:creationId xmlns:a16="http://schemas.microsoft.com/office/drawing/2014/main" id="{DE100A4B-9098-2BF9-BF71-8B99C3085296}"/>
              </a:ext>
            </a:extLst>
          </p:cNvPr>
          <p:cNvSpPr/>
          <p:nvPr>
            <p:custDataLst>
              <p:tags r:id="rId6"/>
            </p:custDataLst>
          </p:nvPr>
        </p:nvSpPr>
        <p:spPr>
          <a:xfrm>
            <a:off x="11682956" y="2919957"/>
            <a:ext cx="1018086" cy="1018086"/>
          </a:xfrm>
          <a:prstGeom prst="flowChartConnector">
            <a:avLst/>
          </a:prstGeom>
          <a:noFill/>
          <a:ln w="57150">
            <a:solidFill>
              <a:srgbClr val="F7A7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e 3">
            <a:extLst>
              <a:ext uri="{FF2B5EF4-FFF2-40B4-BE49-F238E27FC236}">
                <a16:creationId xmlns:a16="http://schemas.microsoft.com/office/drawing/2014/main" id="{DE4ED0B8-1090-1F62-369E-59B36FE19C88}"/>
              </a:ext>
            </a:extLst>
          </p:cNvPr>
          <p:cNvGrpSpPr/>
          <p:nvPr>
            <p:custDataLst>
              <p:tags r:id="rId7"/>
            </p:custDataLst>
          </p:nvPr>
        </p:nvGrpSpPr>
        <p:grpSpPr>
          <a:xfrm>
            <a:off x="981123" y="600973"/>
            <a:ext cx="7548620" cy="5314734"/>
            <a:chOff x="914036" y="479211"/>
            <a:chExt cx="7548620" cy="5314734"/>
          </a:xfrm>
        </p:grpSpPr>
        <p:grpSp>
          <p:nvGrpSpPr>
            <p:cNvPr id="18" name="Groupe 17">
              <a:extLst>
                <a:ext uri="{FF2B5EF4-FFF2-40B4-BE49-F238E27FC236}">
                  <a16:creationId xmlns:a16="http://schemas.microsoft.com/office/drawing/2014/main" id="{CBD7B76A-E55F-87A8-7824-B96C5888BDA9}"/>
                </a:ext>
              </a:extLst>
            </p:cNvPr>
            <p:cNvGrpSpPr/>
            <p:nvPr/>
          </p:nvGrpSpPr>
          <p:grpSpPr>
            <a:xfrm>
              <a:off x="914036" y="479211"/>
              <a:ext cx="7504488" cy="5314734"/>
              <a:chOff x="105058" y="777084"/>
              <a:chExt cx="7504488" cy="5314734"/>
            </a:xfrm>
          </p:grpSpPr>
          <p:pic>
            <p:nvPicPr>
              <p:cNvPr id="11" name="Image 10" descr="Une image contenant clipart, Graphique, dessin humoristique, art&#10;&#10;Description générée automatiquement">
                <a:extLst>
                  <a:ext uri="{FF2B5EF4-FFF2-40B4-BE49-F238E27FC236}">
                    <a16:creationId xmlns:a16="http://schemas.microsoft.com/office/drawing/2014/main" id="{06CBAE9F-6B2A-2F4E-4840-9FF5628D5C69}"/>
                  </a:ext>
                </a:extLst>
              </p:cNvPr>
              <p:cNvPicPr>
                <a:picLocks noChangeAspect="1"/>
              </p:cNvPicPr>
              <p:nvPr>
                <p:custDataLst>
                  <p:tags r:id="rId10"/>
                </p:custDataLst>
              </p:nvPr>
            </p:nvPicPr>
            <p:blipFill rotWithShape="1">
              <a:blip r:embed="rId19" cstate="screen">
                <a:extLst>
                  <a:ext uri="{28A0092B-C50C-407E-A947-70E740481C1C}">
                    <a14:useLocalDpi xmlns:a14="http://schemas.microsoft.com/office/drawing/2010/main"/>
                  </a:ext>
                </a:extLst>
              </a:blip>
              <a:srcRect/>
              <a:stretch/>
            </p:blipFill>
            <p:spPr>
              <a:xfrm>
                <a:off x="2156150" y="4381088"/>
                <a:ext cx="1303451" cy="1710730"/>
              </a:xfrm>
              <a:prstGeom prst="rect">
                <a:avLst/>
              </a:prstGeom>
            </p:spPr>
          </p:pic>
          <p:pic>
            <p:nvPicPr>
              <p:cNvPr id="12" name="Image 11" descr="Une image contenant clipart, dessin humoristique&#10;&#10;Description générée automatiquement">
                <a:extLst>
                  <a:ext uri="{FF2B5EF4-FFF2-40B4-BE49-F238E27FC236}">
                    <a16:creationId xmlns:a16="http://schemas.microsoft.com/office/drawing/2014/main" id="{CB76773A-C8AE-6786-8FA7-7ADA1D0F95D6}"/>
                  </a:ext>
                </a:extLst>
              </p:cNvPr>
              <p:cNvPicPr>
                <a:picLocks noChangeAspect="1"/>
              </p:cNvPicPr>
              <p:nvPr>
                <p:custDataLst>
                  <p:tags r:id="rId11"/>
                </p:custDataLst>
              </p:nvPr>
            </p:nvPicPr>
            <p:blipFill rotWithShape="1">
              <a:blip r:embed="rId20" cstate="screen">
                <a:extLst>
                  <a:ext uri="{28A0092B-C50C-407E-A947-70E740481C1C}">
                    <a14:useLocalDpi xmlns:a14="http://schemas.microsoft.com/office/drawing/2010/main"/>
                  </a:ext>
                </a:extLst>
              </a:blip>
              <a:srcRect/>
              <a:stretch/>
            </p:blipFill>
            <p:spPr>
              <a:xfrm>
                <a:off x="4415709" y="4256478"/>
                <a:ext cx="1303452" cy="1717424"/>
              </a:xfrm>
              <a:prstGeom prst="rect">
                <a:avLst/>
              </a:prstGeom>
            </p:spPr>
          </p:pic>
          <p:pic>
            <p:nvPicPr>
              <p:cNvPr id="13" name="Image 12" descr="Une image contenant clipart, illustration, dessin humoristique, art&#10;&#10;Description générée automatiquement">
                <a:extLst>
                  <a:ext uri="{FF2B5EF4-FFF2-40B4-BE49-F238E27FC236}">
                    <a16:creationId xmlns:a16="http://schemas.microsoft.com/office/drawing/2014/main" id="{0DA6C825-93EA-EF00-64B3-C98EFDC5A021}"/>
                  </a:ext>
                </a:extLst>
              </p:cNvPr>
              <p:cNvPicPr>
                <a:picLocks noChangeAspect="1"/>
              </p:cNvPicPr>
              <p:nvPr>
                <p:custDataLst>
                  <p:tags r:id="rId12"/>
                </p:custDataLst>
              </p:nvPr>
            </p:nvPicPr>
            <p:blipFill rotWithShape="1">
              <a:blip r:embed="rId21" cstate="screen">
                <a:extLst>
                  <a:ext uri="{28A0092B-C50C-407E-A947-70E740481C1C}">
                    <a14:useLocalDpi xmlns:a14="http://schemas.microsoft.com/office/drawing/2010/main"/>
                  </a:ext>
                </a:extLst>
              </a:blip>
              <a:srcRect/>
              <a:stretch/>
            </p:blipFill>
            <p:spPr>
              <a:xfrm>
                <a:off x="4488621" y="777084"/>
                <a:ext cx="1157629" cy="1729757"/>
              </a:xfrm>
              <a:prstGeom prst="rect">
                <a:avLst/>
              </a:prstGeom>
            </p:spPr>
          </p:pic>
          <p:pic>
            <p:nvPicPr>
              <p:cNvPr id="14" name="Image 13" descr="Une image contenant dessin, clipart, illustration, dessin humoristique&#10;&#10;Description générée automatiquement">
                <a:extLst>
                  <a:ext uri="{FF2B5EF4-FFF2-40B4-BE49-F238E27FC236}">
                    <a16:creationId xmlns:a16="http://schemas.microsoft.com/office/drawing/2014/main" id="{5C3E5F4B-DBE1-6075-C817-9A771EBC36C9}"/>
                  </a:ext>
                </a:extLst>
              </p:cNvPr>
              <p:cNvPicPr>
                <a:picLocks noChangeAspect="1"/>
              </p:cNvPicPr>
              <p:nvPr>
                <p:custDataLst>
                  <p:tags r:id="rId13"/>
                </p:custDataLst>
              </p:nvPr>
            </p:nvPicPr>
            <p:blipFill rotWithShape="1">
              <a:blip r:embed="rId22" cstate="screen">
                <a:extLst>
                  <a:ext uri="{28A0092B-C50C-407E-A947-70E740481C1C}">
                    <a14:useLocalDpi xmlns:a14="http://schemas.microsoft.com/office/drawing/2010/main"/>
                  </a:ext>
                </a:extLst>
              </a:blip>
              <a:srcRect/>
              <a:stretch/>
            </p:blipFill>
            <p:spPr>
              <a:xfrm>
                <a:off x="6407131" y="1367513"/>
                <a:ext cx="1202415" cy="1658307"/>
              </a:xfrm>
              <a:prstGeom prst="rect">
                <a:avLst/>
              </a:prstGeom>
            </p:spPr>
          </p:pic>
          <p:pic>
            <p:nvPicPr>
              <p:cNvPr id="15" name="Image 14" descr="Une image contenant clipart, dessin humoristique, art&#10;&#10;Description générée automatiquement">
                <a:extLst>
                  <a:ext uri="{FF2B5EF4-FFF2-40B4-BE49-F238E27FC236}">
                    <a16:creationId xmlns:a16="http://schemas.microsoft.com/office/drawing/2014/main" id="{F5C82F46-C62A-01D8-15F7-4D16C7BB5879}"/>
                  </a:ext>
                </a:extLst>
              </p:cNvPr>
              <p:cNvPicPr>
                <a:picLocks noChangeAspect="1"/>
              </p:cNvPicPr>
              <p:nvPr>
                <p:custDataLst>
                  <p:tags r:id="rId14"/>
                </p:custDataLst>
              </p:nvPr>
            </p:nvPicPr>
            <p:blipFill rotWithShape="1">
              <a:blip r:embed="rId23" cstate="screen">
                <a:extLst>
                  <a:ext uri="{28A0092B-C50C-407E-A947-70E740481C1C}">
                    <a14:useLocalDpi xmlns:a14="http://schemas.microsoft.com/office/drawing/2010/main"/>
                  </a:ext>
                </a:extLst>
              </a:blip>
              <a:srcRect/>
              <a:stretch/>
            </p:blipFill>
            <p:spPr>
              <a:xfrm>
                <a:off x="255769" y="3603859"/>
                <a:ext cx="990900" cy="1744237"/>
              </a:xfrm>
              <a:prstGeom prst="rect">
                <a:avLst/>
              </a:prstGeom>
            </p:spPr>
          </p:pic>
          <p:pic>
            <p:nvPicPr>
              <p:cNvPr id="16" name="Image 15" descr="Une image contenant dessin, clipart, illustration, dessin humoristique&#10;&#10;Description générée automatiquement">
                <a:extLst>
                  <a:ext uri="{FF2B5EF4-FFF2-40B4-BE49-F238E27FC236}">
                    <a16:creationId xmlns:a16="http://schemas.microsoft.com/office/drawing/2014/main" id="{51B1E75B-0F72-4D7F-CBC4-81F2ABEA5A16}"/>
                  </a:ext>
                </a:extLst>
              </p:cNvPr>
              <p:cNvPicPr>
                <a:picLocks noChangeAspect="1"/>
              </p:cNvPicPr>
              <p:nvPr>
                <p:custDataLst>
                  <p:tags r:id="rId15"/>
                </p:custDataLst>
              </p:nvPr>
            </p:nvPicPr>
            <p:blipFill rotWithShape="1">
              <a:blip r:embed="rId24" cstate="screen">
                <a:extLst>
                  <a:ext uri="{28A0092B-C50C-407E-A947-70E740481C1C}">
                    <a14:useLocalDpi xmlns:a14="http://schemas.microsoft.com/office/drawing/2010/main"/>
                  </a:ext>
                </a:extLst>
              </a:blip>
              <a:srcRect/>
              <a:stretch/>
            </p:blipFill>
            <p:spPr>
              <a:xfrm>
                <a:off x="105058" y="1318418"/>
                <a:ext cx="1443198" cy="1684739"/>
              </a:xfrm>
              <a:prstGeom prst="rect">
                <a:avLst/>
              </a:prstGeom>
            </p:spPr>
          </p:pic>
        </p:grpSp>
        <p:pic>
          <p:nvPicPr>
            <p:cNvPr id="2" name="Image 1" descr="Une image contenant dessin, illustration, croquis, art&#10;&#10;Description générée automatiquement">
              <a:extLst>
                <a:ext uri="{FF2B5EF4-FFF2-40B4-BE49-F238E27FC236}">
                  <a16:creationId xmlns:a16="http://schemas.microsoft.com/office/drawing/2014/main" id="{F1383754-CFC4-2E0D-9672-199BB7ED34FD}"/>
                </a:ext>
              </a:extLst>
            </p:cNvPr>
            <p:cNvPicPr>
              <a:picLocks noChangeAspect="1"/>
            </p:cNvPicPr>
            <p:nvPr>
              <p:custDataLst>
                <p:tags r:id="rId8"/>
              </p:custDataLst>
            </p:nvPr>
          </p:nvPicPr>
          <p:blipFill rotWithShape="1">
            <a:blip r:embed="rId25" cstate="screen">
              <a:extLst>
                <a:ext uri="{28A0092B-C50C-407E-A947-70E740481C1C}">
                  <a14:useLocalDpi xmlns:a14="http://schemas.microsoft.com/office/drawing/2010/main"/>
                </a:ext>
              </a:extLst>
            </a:blip>
            <a:srcRect/>
            <a:stretch/>
          </p:blipFill>
          <p:spPr>
            <a:xfrm>
              <a:off x="3000682" y="504814"/>
              <a:ext cx="1151263" cy="1779731"/>
            </a:xfrm>
            <a:prstGeom prst="rect">
              <a:avLst/>
            </a:prstGeom>
          </p:spPr>
        </p:pic>
        <p:pic>
          <p:nvPicPr>
            <p:cNvPr id="3" name="Image 2" descr="Une image contenant dessin humoristique, art, Graphique&#10;&#10;Description générée automatiquement">
              <a:extLst>
                <a:ext uri="{FF2B5EF4-FFF2-40B4-BE49-F238E27FC236}">
                  <a16:creationId xmlns:a16="http://schemas.microsoft.com/office/drawing/2014/main" id="{ED54FD34-F1EC-E766-E6E4-8E5C49083B34}"/>
                </a:ext>
              </a:extLst>
            </p:cNvPr>
            <p:cNvPicPr>
              <a:picLocks noChangeAspect="1"/>
            </p:cNvPicPr>
            <p:nvPr>
              <p:custDataLst>
                <p:tags r:id="rId9"/>
              </p:custDataLst>
            </p:nvPr>
          </p:nvPicPr>
          <p:blipFill rotWithShape="1">
            <a:blip r:embed="rId26" cstate="screen">
              <a:extLst>
                <a:ext uri="{28A0092B-C50C-407E-A947-70E740481C1C}">
                  <a14:useLocalDpi xmlns:a14="http://schemas.microsoft.com/office/drawing/2010/main"/>
                </a:ext>
              </a:extLst>
            </a:blip>
            <a:srcRect/>
            <a:stretch/>
          </p:blipFill>
          <p:spPr>
            <a:xfrm>
              <a:off x="7260241" y="3076889"/>
              <a:ext cx="1202415" cy="2052198"/>
            </a:xfrm>
            <a:prstGeom prst="rect">
              <a:avLst/>
            </a:prstGeom>
          </p:spPr>
        </p:pic>
      </p:grpSp>
    </p:spTree>
    <p:extLst>
      <p:ext uri="{BB962C8B-B14F-4D97-AF65-F5344CB8AC3E}">
        <p14:creationId xmlns:p14="http://schemas.microsoft.com/office/powerpoint/2010/main" val="4011812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6C5E287-80AC-9906-6349-969DA9D9F540}"/>
              </a:ext>
            </a:extLst>
          </p:cNvPr>
          <p:cNvSpPr/>
          <p:nvPr>
            <p:custDataLst>
              <p:tags r:id="rId1"/>
            </p:custDataLst>
          </p:nvPr>
        </p:nvSpPr>
        <p:spPr>
          <a:xfrm>
            <a:off x="6543321" y="4038600"/>
            <a:ext cx="4758458" cy="7772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6" name="ZoneTexte 5">
            <a:extLst>
              <a:ext uri="{FF2B5EF4-FFF2-40B4-BE49-F238E27FC236}">
                <a16:creationId xmlns:a16="http://schemas.microsoft.com/office/drawing/2014/main" id="{B695D47B-AEA9-0C21-D68E-4893A0A74D16}"/>
              </a:ext>
            </a:extLst>
          </p:cNvPr>
          <p:cNvSpPr txBox="1"/>
          <p:nvPr>
            <p:custDataLst>
              <p:tags r:id="rId2"/>
            </p:custDataLst>
          </p:nvPr>
        </p:nvSpPr>
        <p:spPr>
          <a:xfrm>
            <a:off x="5397013" y="1331046"/>
            <a:ext cx="4758458" cy="148835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600">
                <a:solidFill>
                  <a:srgbClr val="7030A0"/>
                </a:solidFill>
                <a:latin typeface="Montserrat Medium" pitchFamily="2" charset="0"/>
                <a:ea typeface="+mj-ea"/>
                <a:cs typeface="+mj-cs"/>
              </a:rPr>
              <a:t>Prudence</a:t>
            </a:r>
            <a:r>
              <a:rPr lang="en-US" sz="6600">
                <a:latin typeface="Montserrat Medium" pitchFamily="2" charset="0"/>
                <a:ea typeface="+mj-ea"/>
                <a:cs typeface="+mj-cs"/>
              </a:rPr>
              <a:t> </a:t>
            </a:r>
          </a:p>
        </p:txBody>
      </p:sp>
      <p:sp>
        <p:nvSpPr>
          <p:cNvPr id="2" name="Rectangle 1">
            <a:extLst>
              <a:ext uri="{FF2B5EF4-FFF2-40B4-BE49-F238E27FC236}">
                <a16:creationId xmlns:a16="http://schemas.microsoft.com/office/drawing/2014/main" id="{5B58525C-DC82-789A-ED99-C31884DDB7E0}"/>
              </a:ext>
            </a:extLst>
          </p:cNvPr>
          <p:cNvSpPr/>
          <p:nvPr>
            <p:custDataLst>
              <p:tags r:id="rId3"/>
            </p:custDataLst>
          </p:nvPr>
        </p:nvSpPr>
        <p:spPr>
          <a:xfrm>
            <a:off x="11858106" y="0"/>
            <a:ext cx="333894" cy="6876388"/>
          </a:xfrm>
          <a:prstGeom prst="rect">
            <a:avLst/>
          </a:prstGeom>
          <a:solidFill>
            <a:srgbClr val="673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 </a:t>
            </a:r>
          </a:p>
        </p:txBody>
      </p:sp>
      <p:sp>
        <p:nvSpPr>
          <p:cNvPr id="3" name="Organigramme : Connecteur 2">
            <a:extLst>
              <a:ext uri="{FF2B5EF4-FFF2-40B4-BE49-F238E27FC236}">
                <a16:creationId xmlns:a16="http://schemas.microsoft.com/office/drawing/2014/main" id="{69812E1A-1FFD-6152-6A06-BCF5238F8C64}"/>
              </a:ext>
            </a:extLst>
          </p:cNvPr>
          <p:cNvSpPr/>
          <p:nvPr>
            <p:custDataLst>
              <p:tags r:id="rId4"/>
            </p:custDataLst>
          </p:nvPr>
        </p:nvSpPr>
        <p:spPr>
          <a:xfrm>
            <a:off x="9810181" y="6054440"/>
            <a:ext cx="1607119" cy="1607119"/>
          </a:xfrm>
          <a:prstGeom prst="flowChartConnector">
            <a:avLst/>
          </a:prstGeom>
          <a:noFill/>
          <a:ln w="57150">
            <a:solidFill>
              <a:srgbClr val="F7A7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Organigramme : Connecteur 7">
            <a:extLst>
              <a:ext uri="{FF2B5EF4-FFF2-40B4-BE49-F238E27FC236}">
                <a16:creationId xmlns:a16="http://schemas.microsoft.com/office/drawing/2014/main" id="{B1F26699-8D40-8FDC-059F-4A287C7E1390}"/>
              </a:ext>
            </a:extLst>
          </p:cNvPr>
          <p:cNvSpPr/>
          <p:nvPr>
            <p:custDataLst>
              <p:tags r:id="rId5"/>
            </p:custDataLst>
          </p:nvPr>
        </p:nvSpPr>
        <p:spPr>
          <a:xfrm>
            <a:off x="528101" y="-637650"/>
            <a:ext cx="1275299" cy="1275299"/>
          </a:xfrm>
          <a:prstGeom prst="flowChartConnector">
            <a:avLst/>
          </a:prstGeom>
          <a:noFill/>
          <a:ln w="57150">
            <a:solidFill>
              <a:srgbClr val="71C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Organigramme : Connecteur 8">
            <a:extLst>
              <a:ext uri="{FF2B5EF4-FFF2-40B4-BE49-F238E27FC236}">
                <a16:creationId xmlns:a16="http://schemas.microsoft.com/office/drawing/2014/main" id="{0CD01F13-795D-960D-1465-02801963D885}"/>
              </a:ext>
            </a:extLst>
          </p:cNvPr>
          <p:cNvSpPr/>
          <p:nvPr>
            <p:custDataLst>
              <p:tags r:id="rId6"/>
            </p:custDataLst>
          </p:nvPr>
        </p:nvSpPr>
        <p:spPr>
          <a:xfrm>
            <a:off x="-333088" y="3051102"/>
            <a:ext cx="755796" cy="755796"/>
          </a:xfrm>
          <a:prstGeom prst="flowChartConnector">
            <a:avLst/>
          </a:prstGeom>
          <a:solidFill>
            <a:srgbClr val="2CB6E3"/>
          </a:solidFill>
          <a:ln w="38100">
            <a:solidFill>
              <a:srgbClr val="2CB6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Image 6" descr="Une image contenant jouet, poupée, figurine, Animation&#10;&#10;Description générée automatiquement">
            <a:extLst>
              <a:ext uri="{FF2B5EF4-FFF2-40B4-BE49-F238E27FC236}">
                <a16:creationId xmlns:a16="http://schemas.microsoft.com/office/drawing/2014/main" id="{06AA67A5-7C6B-6893-F620-72B13B302E65}"/>
              </a:ext>
            </a:extLst>
          </p:cNvPr>
          <p:cNvPicPr>
            <a:picLocks noChangeAspect="1"/>
          </p:cNvPicPr>
          <p:nvPr>
            <p:custDataLst>
              <p:tags r:id="rId7"/>
            </p:custDataLst>
          </p:nvPr>
        </p:nvPicPr>
        <p:blipFill>
          <a:blip r:embed="rId10" cstate="screen">
            <a:extLst>
              <a:ext uri="{28A0092B-C50C-407E-A947-70E740481C1C}">
                <a14:useLocalDpi xmlns:a14="http://schemas.microsoft.com/office/drawing/2010/main"/>
              </a:ext>
            </a:extLst>
          </a:blip>
          <a:stretch>
            <a:fillRect/>
          </a:stretch>
        </p:blipFill>
        <p:spPr>
          <a:xfrm>
            <a:off x="895557" y="-416448"/>
            <a:ext cx="5685182" cy="8302422"/>
          </a:xfrm>
          <a:prstGeom prst="rect">
            <a:avLst/>
          </a:prstGeom>
        </p:spPr>
      </p:pic>
    </p:spTree>
    <p:extLst>
      <p:ext uri="{BB962C8B-B14F-4D97-AF65-F5344CB8AC3E}">
        <p14:creationId xmlns:p14="http://schemas.microsoft.com/office/powerpoint/2010/main" val="3312990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910670-7602-9674-E9FB-1B79F4DB1312}"/>
              </a:ext>
            </a:extLst>
          </p:cNvPr>
          <p:cNvSpPr/>
          <p:nvPr>
            <p:custDataLst>
              <p:tags r:id="rId1"/>
            </p:custDataLst>
          </p:nvPr>
        </p:nvSpPr>
        <p:spPr>
          <a:xfrm>
            <a:off x="6543321" y="4038600"/>
            <a:ext cx="4758458" cy="7772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46336B4A-31F9-364B-741D-0865661FCE58}"/>
              </a:ext>
            </a:extLst>
          </p:cNvPr>
          <p:cNvSpPr/>
          <p:nvPr>
            <p:custDataLst>
              <p:tags r:id="rId2"/>
            </p:custDataLst>
          </p:nvPr>
        </p:nvSpPr>
        <p:spPr>
          <a:xfrm>
            <a:off x="11858106" y="0"/>
            <a:ext cx="333894" cy="6876388"/>
          </a:xfrm>
          <a:prstGeom prst="rect">
            <a:avLst/>
          </a:prstGeom>
          <a:solidFill>
            <a:srgbClr val="673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pic>
        <p:nvPicPr>
          <p:cNvPr id="10" name="Image 9" descr="Une image contenant jouet, poupée, Animation, dessin humoristique&#10;&#10;Description générée automatiquement">
            <a:extLst>
              <a:ext uri="{FF2B5EF4-FFF2-40B4-BE49-F238E27FC236}">
                <a16:creationId xmlns:a16="http://schemas.microsoft.com/office/drawing/2014/main" id="{C3AB1D56-07CF-C311-50D8-31B8C6C4EB5E}"/>
              </a:ext>
            </a:extLst>
          </p:cNvPr>
          <p:cNvPicPr>
            <a:picLocks noChangeAspect="1"/>
          </p:cNvPicPr>
          <p:nvPr>
            <p:custDataLst>
              <p:tags r:id="rId3"/>
            </p:custDataLst>
          </p:nvPr>
        </p:nvPicPr>
        <p:blipFill>
          <a:blip r:embed="rId6" cstate="screen">
            <a:extLst>
              <a:ext uri="{28A0092B-C50C-407E-A947-70E740481C1C}">
                <a14:useLocalDpi xmlns:a14="http://schemas.microsoft.com/office/drawing/2010/main"/>
              </a:ext>
            </a:extLst>
          </a:blip>
          <a:stretch>
            <a:fillRect/>
          </a:stretch>
        </p:blipFill>
        <p:spPr>
          <a:xfrm>
            <a:off x="-93295" y="-716913"/>
            <a:ext cx="11081012" cy="11188172"/>
          </a:xfrm>
          <a:prstGeom prst="rect">
            <a:avLst/>
          </a:prstGeom>
        </p:spPr>
      </p:pic>
    </p:spTree>
    <p:extLst>
      <p:ext uri="{BB962C8B-B14F-4D97-AF65-F5344CB8AC3E}">
        <p14:creationId xmlns:p14="http://schemas.microsoft.com/office/powerpoint/2010/main" val="2096120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rganigramme : Connecteur 2">
            <a:extLst>
              <a:ext uri="{FF2B5EF4-FFF2-40B4-BE49-F238E27FC236}">
                <a16:creationId xmlns:a16="http://schemas.microsoft.com/office/drawing/2014/main" id="{4CCEB5A4-E814-1178-7C35-9AF9F195477C}"/>
              </a:ext>
            </a:extLst>
          </p:cNvPr>
          <p:cNvSpPr/>
          <p:nvPr>
            <p:custDataLst>
              <p:tags r:id="rId1"/>
            </p:custDataLst>
          </p:nvPr>
        </p:nvSpPr>
        <p:spPr>
          <a:xfrm>
            <a:off x="-691879" y="171409"/>
            <a:ext cx="1383758" cy="1383758"/>
          </a:xfrm>
          <a:prstGeom prst="flowChartConnector">
            <a:avLst/>
          </a:prstGeom>
          <a:solidFill>
            <a:srgbClr val="71C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rganigramme : Connecteur 3">
            <a:extLst>
              <a:ext uri="{FF2B5EF4-FFF2-40B4-BE49-F238E27FC236}">
                <a16:creationId xmlns:a16="http://schemas.microsoft.com/office/drawing/2014/main" id="{4CE918DD-7E3D-2C8E-A4EF-3E420CE55A57}"/>
              </a:ext>
            </a:extLst>
          </p:cNvPr>
          <p:cNvSpPr/>
          <p:nvPr>
            <p:custDataLst>
              <p:tags r:id="rId2"/>
            </p:custDataLst>
          </p:nvPr>
        </p:nvSpPr>
        <p:spPr>
          <a:xfrm>
            <a:off x="11696786" y="5119937"/>
            <a:ext cx="907639" cy="907639"/>
          </a:xfrm>
          <a:prstGeom prst="flowChartConnector">
            <a:avLst/>
          </a:prstGeom>
          <a:noFill/>
          <a:ln w="57150">
            <a:solidFill>
              <a:srgbClr val="2CB6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descr="Une image contenant dessin humoristique, clipart, Animation, art&#10;&#10;Description générée automatiquement">
            <a:extLst>
              <a:ext uri="{FF2B5EF4-FFF2-40B4-BE49-F238E27FC236}">
                <a16:creationId xmlns:a16="http://schemas.microsoft.com/office/drawing/2014/main" id="{2049BD60-249E-CA30-6D6B-47EF6740326C}"/>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1730420" y="956931"/>
            <a:ext cx="3945045" cy="5454502"/>
          </a:xfrm>
          <a:prstGeom prst="rect">
            <a:avLst/>
          </a:prstGeom>
        </p:spPr>
      </p:pic>
      <p:pic>
        <p:nvPicPr>
          <p:cNvPr id="8" name="Image 7" descr="Une image contenant sapin, dessin humoristique, clipart, poupée&#10;&#10;Description générée automatiquement">
            <a:extLst>
              <a:ext uri="{FF2B5EF4-FFF2-40B4-BE49-F238E27FC236}">
                <a16:creationId xmlns:a16="http://schemas.microsoft.com/office/drawing/2014/main" id="{911FF583-224C-EA82-BE06-91A91884DE3B}"/>
              </a:ext>
            </a:extLst>
          </p:cNvPr>
          <p:cNvPicPr>
            <a:picLocks noChangeAspect="1"/>
          </p:cNvPicPr>
          <p:nvPr>
            <p:custDataLst>
              <p:tags r:id="rId4"/>
            </p:custDataLst>
          </p:nvPr>
        </p:nvPicPr>
        <p:blipFill rotWithShape="1">
          <a:blip r:embed="rId8" cstate="screen">
            <a:extLst>
              <a:ext uri="{28A0092B-C50C-407E-A947-70E740481C1C}">
                <a14:useLocalDpi xmlns:a14="http://schemas.microsoft.com/office/drawing/2010/main"/>
              </a:ext>
            </a:extLst>
          </a:blip>
          <a:srcRect/>
          <a:stretch/>
        </p:blipFill>
        <p:spPr>
          <a:xfrm>
            <a:off x="6369760" y="730101"/>
            <a:ext cx="4010742" cy="5681331"/>
          </a:xfrm>
          <a:prstGeom prst="rect">
            <a:avLst/>
          </a:prstGeom>
        </p:spPr>
      </p:pic>
    </p:spTree>
    <p:extLst>
      <p:ext uri="{BB962C8B-B14F-4D97-AF65-F5344CB8AC3E}">
        <p14:creationId xmlns:p14="http://schemas.microsoft.com/office/powerpoint/2010/main" val="2039007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age 1">
            <a:extLst>
              <a:ext uri="{FF2B5EF4-FFF2-40B4-BE49-F238E27FC236}">
                <a16:creationId xmlns:a16="http://schemas.microsoft.com/office/drawing/2014/main" id="{61E49225-F974-E0D2-D1DA-77D4B6E1CEA6}"/>
              </a:ext>
            </a:extLst>
          </p:cNvPr>
          <p:cNvPicPr>
            <a:picLocks noChangeAspect="1"/>
          </p:cNvPicPr>
          <p:nvPr>
            <p:custDataLst>
              <p:tags r:id="rId2"/>
            </p:custDataLst>
          </p:nvPr>
        </p:nvPicPr>
        <p:blipFill rotWithShape="1">
          <a:blip r:embed="rId9" cstate="screen">
            <a:extLst>
              <a:ext uri="{28A0092B-C50C-407E-A947-70E740481C1C}">
                <a14:useLocalDpi xmlns:a14="http://schemas.microsoft.com/office/drawing/2010/main"/>
              </a:ext>
            </a:extLst>
          </a:blip>
          <a:srcRect/>
          <a:stretch/>
        </p:blipFill>
        <p:spPr>
          <a:xfrm flipH="1">
            <a:off x="6312394" y="557189"/>
            <a:ext cx="5668684" cy="5743618"/>
          </a:xfrm>
          <a:prstGeom prst="rect">
            <a:avLst/>
          </a:prstGeom>
        </p:spPr>
      </p:pic>
      <p:pic>
        <p:nvPicPr>
          <p:cNvPr id="3" name="Image 2">
            <a:extLst>
              <a:ext uri="{FF2B5EF4-FFF2-40B4-BE49-F238E27FC236}">
                <a16:creationId xmlns:a16="http://schemas.microsoft.com/office/drawing/2014/main" id="{4F5B9F48-EE7D-180A-923A-3609C35A8E8E}"/>
              </a:ext>
            </a:extLst>
          </p:cNvPr>
          <p:cNvPicPr>
            <a:picLocks noChangeAspect="1"/>
          </p:cNvPicPr>
          <p:nvPr>
            <p:custDataLst>
              <p:tags r:id="rId3"/>
            </p:custDataLst>
          </p:nvPr>
        </p:nvPicPr>
        <p:blipFill rotWithShape="1">
          <a:blip r:embed="rId10" cstate="screen">
            <a:extLst>
              <a:ext uri="{28A0092B-C50C-407E-A947-70E740481C1C}">
                <a14:useLocalDpi xmlns:a14="http://schemas.microsoft.com/office/drawing/2010/main"/>
              </a:ext>
            </a:extLst>
          </a:blip>
          <a:srcRect/>
          <a:stretch/>
        </p:blipFill>
        <p:spPr>
          <a:xfrm>
            <a:off x="428104" y="557189"/>
            <a:ext cx="5674893" cy="5743618"/>
          </a:xfrm>
          <a:prstGeom prst="rect">
            <a:avLst/>
          </a:prstGeom>
        </p:spPr>
      </p:pic>
      <p:sp>
        <p:nvSpPr>
          <p:cNvPr id="4" name="Organigramme : Connecteur 3">
            <a:extLst>
              <a:ext uri="{FF2B5EF4-FFF2-40B4-BE49-F238E27FC236}">
                <a16:creationId xmlns:a16="http://schemas.microsoft.com/office/drawing/2014/main" id="{B24300C5-0C75-CAD6-117A-F14CA6D7D072}"/>
              </a:ext>
            </a:extLst>
          </p:cNvPr>
          <p:cNvSpPr/>
          <p:nvPr>
            <p:custDataLst>
              <p:tags r:id="rId4"/>
            </p:custDataLst>
          </p:nvPr>
        </p:nvSpPr>
        <p:spPr>
          <a:xfrm>
            <a:off x="-520809" y="4659431"/>
            <a:ext cx="1041618" cy="1041618"/>
          </a:xfrm>
          <a:prstGeom prst="flowChartConnector">
            <a:avLst/>
          </a:prstGeom>
          <a:solidFill>
            <a:srgbClr val="673E9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rganigramme : Connecteur 4">
            <a:extLst>
              <a:ext uri="{FF2B5EF4-FFF2-40B4-BE49-F238E27FC236}">
                <a16:creationId xmlns:a16="http://schemas.microsoft.com/office/drawing/2014/main" id="{CE020FF5-9D80-D4BE-A544-257167648C98}"/>
              </a:ext>
            </a:extLst>
          </p:cNvPr>
          <p:cNvSpPr/>
          <p:nvPr>
            <p:custDataLst>
              <p:tags r:id="rId5"/>
            </p:custDataLst>
          </p:nvPr>
        </p:nvSpPr>
        <p:spPr>
          <a:xfrm>
            <a:off x="5732618" y="-363383"/>
            <a:ext cx="726765" cy="726765"/>
          </a:xfrm>
          <a:prstGeom prst="flowChartConnector">
            <a:avLst/>
          </a:prstGeom>
          <a:noFill/>
          <a:ln w="38100">
            <a:solidFill>
              <a:srgbClr val="71C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rganigramme : Connecteur 5">
            <a:extLst>
              <a:ext uri="{FF2B5EF4-FFF2-40B4-BE49-F238E27FC236}">
                <a16:creationId xmlns:a16="http://schemas.microsoft.com/office/drawing/2014/main" id="{5EB63BEE-2573-8DA3-66D9-42587CBFA4A4}"/>
              </a:ext>
            </a:extLst>
          </p:cNvPr>
          <p:cNvSpPr/>
          <p:nvPr>
            <p:custDataLst>
              <p:tags r:id="rId6"/>
            </p:custDataLst>
          </p:nvPr>
        </p:nvSpPr>
        <p:spPr>
          <a:xfrm>
            <a:off x="11671191" y="4659431"/>
            <a:ext cx="1041618" cy="1041618"/>
          </a:xfrm>
          <a:prstGeom prst="flowChartConnector">
            <a:avLst/>
          </a:prstGeom>
          <a:solidFill>
            <a:srgbClr val="673E9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34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14">
            <p14:nvContentPartPr>
              <p14:cNvPr id="9" name="Encre 8">
                <a:extLst>
                  <a:ext uri="{FF2B5EF4-FFF2-40B4-BE49-F238E27FC236}">
                    <a16:creationId xmlns:a16="http://schemas.microsoft.com/office/drawing/2014/main" id="{7FD3B461-0179-EDE2-8A09-FF01A5B5D63E}"/>
                  </a:ext>
                </a:extLst>
              </p14:cNvPr>
              <p14:cNvContentPartPr/>
              <p14:nvPr>
                <p:custDataLst>
                  <p:tags r:id="rId1"/>
                </p:custDataLst>
              </p14:nvPr>
            </p14:nvContentPartPr>
            <p14:xfrm>
              <a:off x="4384028" y="1956122"/>
              <a:ext cx="601560" cy="871491"/>
            </p14:xfrm>
          </p:contentPart>
        </mc:Choice>
        <mc:Fallback xmlns="">
          <p:pic>
            <p:nvPicPr>
              <p:cNvPr id="9" name="Encre 8">
                <a:extLst>
                  <a:ext uri="{FF2B5EF4-FFF2-40B4-BE49-F238E27FC236}">
                    <a16:creationId xmlns:a16="http://schemas.microsoft.com/office/drawing/2014/main" id="{7FD3B461-0179-EDE2-8A09-FF01A5B5D63E}"/>
                  </a:ext>
                </a:extLst>
              </p:cNvPr>
              <p:cNvPicPr/>
              <p:nvPr/>
            </p:nvPicPr>
            <p:blipFill>
              <a:blip r:embed="rId15"/>
              <a:stretch>
                <a:fillRect/>
              </a:stretch>
            </p:blipFill>
            <p:spPr>
              <a:xfrm>
                <a:off x="4321028" y="1893075"/>
                <a:ext cx="727200" cy="99722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Encre 9">
                <a:extLst>
                  <a:ext uri="{FF2B5EF4-FFF2-40B4-BE49-F238E27FC236}">
                    <a16:creationId xmlns:a16="http://schemas.microsoft.com/office/drawing/2014/main" id="{B030E6EC-82BE-B749-012E-D428EC537EBC}"/>
                  </a:ext>
                </a:extLst>
              </p14:cNvPr>
              <p14:cNvContentPartPr/>
              <p14:nvPr>
                <p:custDataLst>
                  <p:tags r:id="rId2"/>
                </p:custDataLst>
              </p14:nvPr>
            </p14:nvContentPartPr>
            <p14:xfrm>
              <a:off x="7104128" y="2827622"/>
              <a:ext cx="388558" cy="505800"/>
            </p14:xfrm>
          </p:contentPart>
        </mc:Choice>
        <mc:Fallback xmlns="">
          <p:pic>
            <p:nvPicPr>
              <p:cNvPr id="10" name="Encre 9">
                <a:extLst>
                  <a:ext uri="{FF2B5EF4-FFF2-40B4-BE49-F238E27FC236}">
                    <a16:creationId xmlns:a16="http://schemas.microsoft.com/office/drawing/2014/main" id="{B030E6EC-82BE-B749-012E-D428EC537EBC}"/>
                  </a:ext>
                </a:extLst>
              </p:cNvPr>
              <p:cNvPicPr/>
              <p:nvPr/>
            </p:nvPicPr>
            <p:blipFill>
              <a:blip r:embed="rId17"/>
              <a:stretch>
                <a:fillRect/>
              </a:stretch>
            </p:blipFill>
            <p:spPr>
              <a:xfrm>
                <a:off x="7041109" y="2764577"/>
                <a:ext cx="514236" cy="631529"/>
              </a:xfrm>
              <a:prstGeom prst="rect">
                <a:avLst/>
              </a:prstGeom>
            </p:spPr>
          </p:pic>
        </mc:Fallback>
      </mc:AlternateContent>
      <p:pic>
        <p:nvPicPr>
          <p:cNvPr id="17" name="Image 16">
            <a:extLst>
              <a:ext uri="{FF2B5EF4-FFF2-40B4-BE49-F238E27FC236}">
                <a16:creationId xmlns:a16="http://schemas.microsoft.com/office/drawing/2014/main" id="{76176C29-32AE-1341-C01E-AE9A7A0E4814}"/>
              </a:ext>
            </a:extLst>
          </p:cNvPr>
          <p:cNvPicPr>
            <a:picLocks noChangeAspect="1"/>
          </p:cNvPicPr>
          <p:nvPr>
            <p:custDataLst>
              <p:tags r:id="rId3"/>
            </p:custDataLst>
          </p:nvPr>
        </p:nvPicPr>
        <p:blipFill rotWithShape="1">
          <a:blip r:embed="rId18" cstate="screen">
            <a:extLst>
              <a:ext uri="{28A0092B-C50C-407E-A947-70E740481C1C}">
                <a14:useLocalDpi xmlns:a14="http://schemas.microsoft.com/office/drawing/2010/main"/>
              </a:ext>
            </a:extLst>
          </a:blip>
          <a:srcRect/>
          <a:stretch/>
        </p:blipFill>
        <p:spPr>
          <a:xfrm>
            <a:off x="3082634" y="257370"/>
            <a:ext cx="2145619" cy="6325814"/>
          </a:xfrm>
          <a:prstGeom prst="rect">
            <a:avLst/>
          </a:prstGeom>
        </p:spPr>
      </p:pic>
      <p:sp>
        <p:nvSpPr>
          <p:cNvPr id="19" name="Rectangle 18">
            <a:extLst>
              <a:ext uri="{FF2B5EF4-FFF2-40B4-BE49-F238E27FC236}">
                <a16:creationId xmlns:a16="http://schemas.microsoft.com/office/drawing/2014/main" id="{41AFAEA7-C093-8426-7BDD-DF65BF1B6DD5}"/>
              </a:ext>
            </a:extLst>
          </p:cNvPr>
          <p:cNvSpPr/>
          <p:nvPr>
            <p:custDataLst>
              <p:tags r:id="rId4"/>
            </p:custDataLst>
          </p:nvPr>
        </p:nvSpPr>
        <p:spPr>
          <a:xfrm rot="20763581">
            <a:off x="4447293" y="1558061"/>
            <a:ext cx="436554" cy="1087892"/>
          </a:xfrm>
          <a:prstGeom prst="rect">
            <a:avLst/>
          </a:prstGeom>
          <a:solidFill>
            <a:srgbClr val="F3F3F3"/>
          </a:solidFill>
          <a:ln>
            <a:solidFill>
              <a:srgbClr val="F3F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ectangle 19">
            <a:extLst>
              <a:ext uri="{FF2B5EF4-FFF2-40B4-BE49-F238E27FC236}">
                <a16:creationId xmlns:a16="http://schemas.microsoft.com/office/drawing/2014/main" id="{F5B9163C-D86D-BEF1-E595-33A490FB9938}"/>
              </a:ext>
            </a:extLst>
          </p:cNvPr>
          <p:cNvSpPr/>
          <p:nvPr>
            <p:custDataLst>
              <p:tags r:id="rId5"/>
            </p:custDataLst>
          </p:nvPr>
        </p:nvSpPr>
        <p:spPr>
          <a:xfrm rot="20763581">
            <a:off x="4528815" y="841177"/>
            <a:ext cx="436554" cy="1087892"/>
          </a:xfrm>
          <a:prstGeom prst="rect">
            <a:avLst/>
          </a:prstGeom>
          <a:solidFill>
            <a:srgbClr val="F3F3F3"/>
          </a:solidFill>
          <a:ln>
            <a:solidFill>
              <a:srgbClr val="F3F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9" name="Image 28">
            <a:extLst>
              <a:ext uri="{FF2B5EF4-FFF2-40B4-BE49-F238E27FC236}">
                <a16:creationId xmlns:a16="http://schemas.microsoft.com/office/drawing/2014/main" id="{5A79E0E0-E05D-5983-4971-D466400CE943}"/>
              </a:ext>
            </a:extLst>
          </p:cNvPr>
          <p:cNvPicPr>
            <a:picLocks noChangeAspect="1"/>
          </p:cNvPicPr>
          <p:nvPr>
            <p:custDataLst>
              <p:tags r:id="rId6"/>
            </p:custDataLst>
          </p:nvPr>
        </p:nvPicPr>
        <p:blipFill rotWithShape="1">
          <a:blip r:embed="rId19" cstate="screen">
            <a:extLst>
              <a:ext uri="{28A0092B-C50C-407E-A947-70E740481C1C}">
                <a14:useLocalDpi xmlns:a14="http://schemas.microsoft.com/office/drawing/2010/main"/>
              </a:ext>
            </a:extLst>
          </a:blip>
          <a:srcRect/>
          <a:stretch/>
        </p:blipFill>
        <p:spPr>
          <a:xfrm flipH="1">
            <a:off x="5902329" y="0"/>
            <a:ext cx="1830332" cy="6858000"/>
          </a:xfrm>
          <a:prstGeom prst="rect">
            <a:avLst/>
          </a:prstGeom>
        </p:spPr>
      </p:pic>
      <p:sp>
        <p:nvSpPr>
          <p:cNvPr id="22" name="Organigramme : Connecteur 21">
            <a:extLst>
              <a:ext uri="{FF2B5EF4-FFF2-40B4-BE49-F238E27FC236}">
                <a16:creationId xmlns:a16="http://schemas.microsoft.com/office/drawing/2014/main" id="{0D90E7CE-C29E-6D7E-AF6B-D4FB9AD58221}"/>
              </a:ext>
            </a:extLst>
          </p:cNvPr>
          <p:cNvSpPr/>
          <p:nvPr>
            <p:custDataLst>
              <p:tags r:id="rId7"/>
            </p:custDataLst>
          </p:nvPr>
        </p:nvSpPr>
        <p:spPr>
          <a:xfrm>
            <a:off x="1922106" y="266093"/>
            <a:ext cx="4173894" cy="6325814"/>
          </a:xfrm>
          <a:prstGeom prst="flowChartConnector">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4" name="Image 23">
            <a:extLst>
              <a:ext uri="{FF2B5EF4-FFF2-40B4-BE49-F238E27FC236}">
                <a16:creationId xmlns:a16="http://schemas.microsoft.com/office/drawing/2014/main" id="{565C8F7E-FBA3-AB05-B329-754318E342CA}"/>
              </a:ext>
            </a:extLst>
          </p:cNvPr>
          <p:cNvPicPr>
            <a:picLocks noChangeAspect="1"/>
          </p:cNvPicPr>
          <p:nvPr>
            <p:custDataLst>
              <p:tags r:id="rId8"/>
            </p:custDataLst>
          </p:nvPr>
        </p:nvPicPr>
        <p:blipFill rotWithShape="1">
          <a:blip r:embed="rId20" cstate="screen">
            <a:extLst>
              <a:ext uri="{28A0092B-C50C-407E-A947-70E740481C1C}">
                <a14:useLocalDpi xmlns:a14="http://schemas.microsoft.com/office/drawing/2010/main"/>
              </a:ext>
            </a:extLst>
          </a:blip>
          <a:srcRect/>
          <a:stretch/>
        </p:blipFill>
        <p:spPr>
          <a:xfrm>
            <a:off x="7323550" y="266093"/>
            <a:ext cx="2547078" cy="6591907"/>
          </a:xfrm>
          <a:prstGeom prst="rect">
            <a:avLst/>
          </a:prstGeom>
        </p:spPr>
      </p:pic>
      <p:cxnSp>
        <p:nvCxnSpPr>
          <p:cNvPr id="26" name="Connecteur droit avec flèche 25">
            <a:extLst>
              <a:ext uri="{FF2B5EF4-FFF2-40B4-BE49-F238E27FC236}">
                <a16:creationId xmlns:a16="http://schemas.microsoft.com/office/drawing/2014/main" id="{EA95F36D-4E98-432B-0A3F-2C4CB19603AF}"/>
              </a:ext>
            </a:extLst>
          </p:cNvPr>
          <p:cNvCxnSpPr>
            <a:cxnSpLocks/>
          </p:cNvCxnSpPr>
          <p:nvPr>
            <p:custDataLst>
              <p:tags r:id="rId9"/>
            </p:custDataLst>
          </p:nvPr>
        </p:nvCxnSpPr>
        <p:spPr>
          <a:xfrm flipH="1">
            <a:off x="6525630" y="2827613"/>
            <a:ext cx="1007706" cy="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F3A8812-D2BF-08AF-740E-A065C2888A83}"/>
              </a:ext>
            </a:extLst>
          </p:cNvPr>
          <p:cNvSpPr/>
          <p:nvPr>
            <p:custDataLst>
              <p:tags r:id="rId10"/>
            </p:custDataLst>
          </p:nvPr>
        </p:nvSpPr>
        <p:spPr>
          <a:xfrm>
            <a:off x="11858106" y="0"/>
            <a:ext cx="333894" cy="6876388"/>
          </a:xfrm>
          <a:prstGeom prst="rect">
            <a:avLst/>
          </a:prstGeom>
          <a:solidFill>
            <a:srgbClr val="71C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3" name="Organigramme : Connecteur 2">
            <a:extLst>
              <a:ext uri="{FF2B5EF4-FFF2-40B4-BE49-F238E27FC236}">
                <a16:creationId xmlns:a16="http://schemas.microsoft.com/office/drawing/2014/main" id="{2A78D84E-AECD-01C4-0A87-1ED1BF524F37}"/>
              </a:ext>
            </a:extLst>
          </p:cNvPr>
          <p:cNvSpPr/>
          <p:nvPr>
            <p:custDataLst>
              <p:tags r:id="rId11"/>
            </p:custDataLst>
          </p:nvPr>
        </p:nvSpPr>
        <p:spPr>
          <a:xfrm>
            <a:off x="-333088" y="3051102"/>
            <a:ext cx="755796" cy="755796"/>
          </a:xfrm>
          <a:prstGeom prst="flowChartConnector">
            <a:avLst/>
          </a:prstGeom>
          <a:solidFill>
            <a:srgbClr val="2CB6E3"/>
          </a:solidFill>
          <a:ln w="38100">
            <a:solidFill>
              <a:srgbClr val="2CB6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34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910670-7602-9674-E9FB-1B79F4DB1312}"/>
              </a:ext>
            </a:extLst>
          </p:cNvPr>
          <p:cNvSpPr/>
          <p:nvPr>
            <p:custDataLst>
              <p:tags r:id="rId1"/>
            </p:custDataLst>
          </p:nvPr>
        </p:nvSpPr>
        <p:spPr>
          <a:xfrm>
            <a:off x="6543321" y="4038600"/>
            <a:ext cx="4758458" cy="7772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Bulle narrative : ronde 1">
            <a:extLst>
              <a:ext uri="{FF2B5EF4-FFF2-40B4-BE49-F238E27FC236}">
                <a16:creationId xmlns:a16="http://schemas.microsoft.com/office/drawing/2014/main" id="{9CE9FE79-ACC4-CEE2-709D-F7F878C776D6}"/>
              </a:ext>
            </a:extLst>
          </p:cNvPr>
          <p:cNvSpPr/>
          <p:nvPr>
            <p:custDataLst>
              <p:tags r:id="rId2"/>
            </p:custDataLst>
          </p:nvPr>
        </p:nvSpPr>
        <p:spPr>
          <a:xfrm flipH="1">
            <a:off x="1014712" y="453737"/>
            <a:ext cx="5852160" cy="3042458"/>
          </a:xfrm>
          <a:prstGeom prst="wedgeEllipseCallout">
            <a:avLst>
              <a:gd name="adj1" fmla="val -59611"/>
              <a:gd name="adj2" fmla="val 216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600" b="0" i="0" u="none" strike="noStrike" kern="1200" cap="none" spc="0" normalizeH="0" baseline="0" noProof="0">
                <a:ln>
                  <a:noFill/>
                </a:ln>
                <a:solidFill>
                  <a:prstClr val="black"/>
                </a:solidFill>
                <a:effectLst/>
                <a:uLnTx/>
                <a:uFillTx/>
                <a:latin typeface="Montserrat Medium" pitchFamily="2" charset="0"/>
                <a:ea typeface="+mn-ea"/>
                <a:cs typeface="+mn-cs"/>
              </a:rPr>
              <a:t>On se pratique !</a:t>
            </a:r>
          </a:p>
        </p:txBody>
      </p:sp>
      <p:sp>
        <p:nvSpPr>
          <p:cNvPr id="13" name="Rectangle 12">
            <a:extLst>
              <a:ext uri="{FF2B5EF4-FFF2-40B4-BE49-F238E27FC236}">
                <a16:creationId xmlns:a16="http://schemas.microsoft.com/office/drawing/2014/main" id="{429A0CFB-9F41-7871-0558-42E01A53B729}"/>
              </a:ext>
            </a:extLst>
          </p:cNvPr>
          <p:cNvSpPr/>
          <p:nvPr>
            <p:custDataLst>
              <p:tags r:id="rId3"/>
            </p:custDataLst>
          </p:nvPr>
        </p:nvSpPr>
        <p:spPr>
          <a:xfrm>
            <a:off x="11858106" y="0"/>
            <a:ext cx="333894" cy="6876388"/>
          </a:xfrm>
          <a:prstGeom prst="rect">
            <a:avLst/>
          </a:prstGeom>
          <a:solidFill>
            <a:srgbClr val="673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4" name="Organigramme : Connecteur 13">
            <a:extLst>
              <a:ext uri="{FF2B5EF4-FFF2-40B4-BE49-F238E27FC236}">
                <a16:creationId xmlns:a16="http://schemas.microsoft.com/office/drawing/2014/main" id="{3160D8D2-0894-5538-F54B-DCED795BC74C}"/>
              </a:ext>
            </a:extLst>
          </p:cNvPr>
          <p:cNvSpPr/>
          <p:nvPr>
            <p:custDataLst>
              <p:tags r:id="rId4"/>
            </p:custDataLst>
          </p:nvPr>
        </p:nvSpPr>
        <p:spPr>
          <a:xfrm>
            <a:off x="528101" y="-637650"/>
            <a:ext cx="1275299" cy="1275299"/>
          </a:xfrm>
          <a:prstGeom prst="flowChartConnector">
            <a:avLst/>
          </a:prstGeom>
          <a:noFill/>
          <a:ln w="57150">
            <a:solidFill>
              <a:srgbClr val="71C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rganigramme : Connecteur 14">
            <a:extLst>
              <a:ext uri="{FF2B5EF4-FFF2-40B4-BE49-F238E27FC236}">
                <a16:creationId xmlns:a16="http://schemas.microsoft.com/office/drawing/2014/main" id="{9357AE50-0168-3994-125E-F7663206679E}"/>
              </a:ext>
            </a:extLst>
          </p:cNvPr>
          <p:cNvSpPr/>
          <p:nvPr>
            <p:custDataLst>
              <p:tags r:id="rId5"/>
            </p:custDataLst>
          </p:nvPr>
        </p:nvSpPr>
        <p:spPr>
          <a:xfrm>
            <a:off x="-333088" y="3051102"/>
            <a:ext cx="755796" cy="755796"/>
          </a:xfrm>
          <a:prstGeom prst="flowChartConnector">
            <a:avLst/>
          </a:prstGeom>
          <a:solidFill>
            <a:srgbClr val="2CB6E3"/>
          </a:solidFill>
          <a:ln w="38100">
            <a:solidFill>
              <a:srgbClr val="2CB6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Image 15" descr="Une image contenant Animation, figurine, jouet, poupée&#10;&#10;Description générée automatiquement">
            <a:extLst>
              <a:ext uri="{FF2B5EF4-FFF2-40B4-BE49-F238E27FC236}">
                <a16:creationId xmlns:a16="http://schemas.microsoft.com/office/drawing/2014/main" id="{02FBD8C1-14DF-3A0A-D30A-48C06687042B}"/>
              </a:ext>
            </a:extLst>
          </p:cNvPr>
          <p:cNvPicPr>
            <a:picLocks noChangeAspect="1"/>
          </p:cNvPicPr>
          <p:nvPr>
            <p:custDataLst>
              <p:tags r:id="rId6"/>
            </p:custDataLst>
          </p:nvPr>
        </p:nvPicPr>
        <p:blipFill>
          <a:blip r:embed="rId9" cstate="screen">
            <a:extLst>
              <a:ext uri="{28A0092B-C50C-407E-A947-70E740481C1C}">
                <a14:useLocalDpi xmlns:a14="http://schemas.microsoft.com/office/drawing/2010/main"/>
              </a:ext>
            </a:extLst>
          </a:blip>
          <a:stretch>
            <a:fillRect/>
          </a:stretch>
        </p:blipFill>
        <p:spPr>
          <a:xfrm>
            <a:off x="6164131" y="905098"/>
            <a:ext cx="4342378" cy="6053694"/>
          </a:xfrm>
          <a:prstGeom prst="rect">
            <a:avLst/>
          </a:prstGeom>
        </p:spPr>
      </p:pic>
    </p:spTree>
    <p:extLst>
      <p:ext uri="{BB962C8B-B14F-4D97-AF65-F5344CB8AC3E}">
        <p14:creationId xmlns:p14="http://schemas.microsoft.com/office/powerpoint/2010/main" val="3714839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10"/>
</p:tagLst>
</file>

<file path=ppt/tags/tag25.xml><?xml version="1.0" encoding="utf-8"?>
<p:tagLst xmlns:a="http://schemas.openxmlformats.org/drawingml/2006/main" xmlns:r="http://schemas.openxmlformats.org/officeDocument/2006/relationships" xmlns:p="http://schemas.openxmlformats.org/presentationml/2006/main">
  <p:tag name="NUM" val="9"/>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8"/>
</p:tagLst>
</file>

<file path=ppt/tags/tag34.xml><?xml version="1.0" encoding="utf-8"?>
<p:tagLst xmlns:a="http://schemas.openxmlformats.org/drawingml/2006/main" xmlns:r="http://schemas.openxmlformats.org/officeDocument/2006/relationships" xmlns:p="http://schemas.openxmlformats.org/presentationml/2006/main">
  <p:tag name="NUM" val="9"/>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9"/>
</p:tagLst>
</file>

<file path=ppt/tags/tag57.xml><?xml version="1.0" encoding="utf-8"?>
<p:tagLst xmlns:a="http://schemas.openxmlformats.org/drawingml/2006/main" xmlns:r="http://schemas.openxmlformats.org/officeDocument/2006/relationships" xmlns:p="http://schemas.openxmlformats.org/presentationml/2006/main">
  <p:tag name="NUM" val="10"/>
</p:tagLst>
</file>

<file path=ppt/tags/tag58.xml><?xml version="1.0" encoding="utf-8"?>
<p:tagLst xmlns:a="http://schemas.openxmlformats.org/drawingml/2006/main" xmlns:r="http://schemas.openxmlformats.org/officeDocument/2006/relationships" xmlns:p="http://schemas.openxmlformats.org/presentationml/2006/main">
  <p:tag name="NUM" val="11"/>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7"/>
</p:tagLst>
</file>

<file path=ppt/tags/tag88.xml><?xml version="1.0" encoding="utf-8"?>
<p:tagLst xmlns:a="http://schemas.openxmlformats.org/drawingml/2006/main" xmlns:r="http://schemas.openxmlformats.org/officeDocument/2006/relationships" xmlns:p="http://schemas.openxmlformats.org/presentationml/2006/main">
  <p:tag name="NUM" val="8"/>
</p:tagLst>
</file>

<file path=ppt/tags/tag89.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ed18d8c-b33b-421a-b0d0-67a0e2d8f234">
      <Terms xmlns="http://schemas.microsoft.com/office/infopath/2007/PartnerControls"/>
    </lcf76f155ced4ddcb4097134ff3c332f>
    <TaxCatchAll xmlns="f6380da4-f7b5-4031-9a83-c8beaec04971" xsi:nil="true"/>
    <SharedWithUsers xmlns="f6380da4-f7b5-4031-9a83-c8beaec04971">
      <UserInfo>
        <DisplayName>Maude Morris</DisplayName>
        <AccountId>25</AccountId>
        <AccountType/>
      </UserInfo>
      <UserInfo>
        <DisplayName>Abigael Provost</DisplayName>
        <AccountId>62</AccountId>
        <AccountType/>
      </UserInfo>
      <UserInfo>
        <DisplayName>Marise Perrier</DisplayName>
        <AccountId>12</AccountId>
        <AccountType/>
      </UserInfo>
      <UserInfo>
        <DisplayName>Sandra Adams</DisplayName>
        <AccountId>49</AccountId>
        <AccountType/>
      </UserInfo>
      <UserInfo>
        <DisplayName>Roxane Thibault</DisplayName>
        <AccountId>24</AccountId>
        <AccountType/>
      </UserInfo>
      <UserInfo>
        <DisplayName>Jolaine Bergeron</DisplayName>
        <AccountId>48</AccountId>
        <AccountType/>
      </UserInfo>
      <UserInfo>
        <DisplayName>Amélie Breault-Marchand</DisplayName>
        <AccountId>194</AccountId>
        <AccountType/>
      </UserInfo>
      <UserInfo>
        <DisplayName>Lyne Laroche</DisplayName>
        <AccountId>7</AccountId>
        <AccountType/>
      </UserInfo>
      <UserInfo>
        <DisplayName>Juliette L'Écuyer</DisplayName>
        <AccountId>193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70CF93349F594DB828865C5F4ABFB2" ma:contentTypeVersion="17" ma:contentTypeDescription="Crée un document." ma:contentTypeScope="" ma:versionID="e9d903b41b4ef9168ea868ce8c8802bc">
  <xsd:schema xmlns:xsd="http://www.w3.org/2001/XMLSchema" xmlns:xs="http://www.w3.org/2001/XMLSchema" xmlns:p="http://schemas.microsoft.com/office/2006/metadata/properties" xmlns:ns2="5ed18d8c-b33b-421a-b0d0-67a0e2d8f234" xmlns:ns3="f6380da4-f7b5-4031-9a83-c8beaec04971" targetNamespace="http://schemas.microsoft.com/office/2006/metadata/properties" ma:root="true" ma:fieldsID="4b2ea40a001c6ca557ec7197b8de6b76" ns2:_="" ns3:_="">
    <xsd:import namespace="5ed18d8c-b33b-421a-b0d0-67a0e2d8f234"/>
    <xsd:import namespace="f6380da4-f7b5-4031-9a83-c8beaec0497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d18d8c-b33b-421a-b0d0-67a0e2d8f2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f27e4c4a-f5b2-49fe-b4dc-07798ea74f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380da4-f7b5-4031-9a83-c8beaec04971"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0351ef7a-0c80-4edf-b500-9df9e8d871e8}" ma:internalName="TaxCatchAll" ma:showField="CatchAllData" ma:web="f6380da4-f7b5-4031-9a83-c8beaec049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D83437-1D30-4460-96E2-69E2884AEBAD}">
  <ds:schemaRefs>
    <ds:schemaRef ds:uri="5ed18d8c-b33b-421a-b0d0-67a0e2d8f234"/>
    <ds:schemaRef ds:uri="f6380da4-f7b5-4031-9a83-c8beaec049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0DB051A-DAF4-4D7B-B35A-53C55915668B}">
  <ds:schemaRefs>
    <ds:schemaRef ds:uri="http://schemas.microsoft.com/sharepoint/v3/contenttype/forms"/>
  </ds:schemaRefs>
</ds:datastoreItem>
</file>

<file path=customXml/itemProps3.xml><?xml version="1.0" encoding="utf-8"?>
<ds:datastoreItem xmlns:ds="http://schemas.openxmlformats.org/officeDocument/2006/customXml" ds:itemID="{3B421DB6-9429-4CFC-A6B7-73EE0D6388B0}">
  <ds:schemaRefs>
    <ds:schemaRef ds:uri="5ed18d8c-b33b-421a-b0d0-67a0e2d8f234"/>
    <ds:schemaRef ds:uri="f6380da4-f7b5-4031-9a83-c8beaec049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TotalTime>
  <Words>1844</Words>
  <Application>Microsoft Office PowerPoint</Application>
  <PresentationFormat>Grand écran</PresentationFormat>
  <Paragraphs>157</Paragraphs>
  <Slides>15</Slides>
  <Notes>15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15</vt:i4>
      </vt:variant>
    </vt:vector>
  </HeadingPairs>
  <TitlesOfParts>
    <vt:vector size="25" baseType="lpstr">
      <vt:lpstr>Arial</vt:lpstr>
      <vt:lpstr>Calibri</vt:lpstr>
      <vt:lpstr>Calibri Light</vt:lpstr>
      <vt:lpstr>Fira Sans</vt:lpstr>
      <vt:lpstr>Montserrat</vt:lpstr>
      <vt:lpstr>Montserrat Medium</vt:lpstr>
      <vt:lpstr>Montserrat SemiBold</vt:lpstr>
      <vt:lpstr>Symbol</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Jolaine Bergeron</dc:creator>
  <cp:lastModifiedBy>Nancy Beaulne</cp:lastModifiedBy>
  <cp:revision>1</cp:revision>
  <dcterms:created xsi:type="dcterms:W3CDTF">2023-01-26T16:10:11Z</dcterms:created>
  <dcterms:modified xsi:type="dcterms:W3CDTF">2023-10-24T17:12:14Z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0x010100A870CF93349F594DB828865C5F4ABFB2</vt:lpwstr>
  </property>
  <property fmtid="{D5CDD505-2E9C-101B-9397-08002B2CF9AE}" pid="3" name="MediaServiceImageTags">
    <vt:lpwstr/>
  </property>
</Properties>
</file>